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20104100" cy="12566650"/>
  <p:notesSz cx="20104100" cy="125666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56" y="7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596475" y="251301"/>
            <a:ext cx="7256780" cy="12062460"/>
          </a:xfrm>
          <a:custGeom>
            <a:avLst/>
            <a:gdLst/>
            <a:ahLst/>
            <a:cxnLst/>
            <a:rect l="l" t="t" r="r" b="b"/>
            <a:pathLst>
              <a:path w="7256780" h="12062460">
                <a:moveTo>
                  <a:pt x="7256323" y="0"/>
                </a:moveTo>
                <a:lnTo>
                  <a:pt x="0" y="0"/>
                </a:lnTo>
                <a:lnTo>
                  <a:pt x="0" y="12062459"/>
                </a:lnTo>
                <a:lnTo>
                  <a:pt x="4711898" y="12062459"/>
                </a:lnTo>
                <a:lnTo>
                  <a:pt x="4760248" y="12062009"/>
                </a:lnTo>
                <a:lnTo>
                  <a:pt x="4808379" y="12060664"/>
                </a:lnTo>
                <a:lnTo>
                  <a:pt x="4856283" y="12058432"/>
                </a:lnTo>
                <a:lnTo>
                  <a:pt x="4903953" y="12055320"/>
                </a:lnTo>
                <a:lnTo>
                  <a:pt x="4951379" y="12051338"/>
                </a:lnTo>
                <a:lnTo>
                  <a:pt x="4998555" y="12046492"/>
                </a:lnTo>
                <a:lnTo>
                  <a:pt x="5045473" y="12040791"/>
                </a:lnTo>
                <a:lnTo>
                  <a:pt x="5092124" y="12034242"/>
                </a:lnTo>
                <a:lnTo>
                  <a:pt x="5138500" y="12026855"/>
                </a:lnTo>
                <a:lnTo>
                  <a:pt x="5184594" y="12018635"/>
                </a:lnTo>
                <a:lnTo>
                  <a:pt x="5230397" y="12009593"/>
                </a:lnTo>
                <a:lnTo>
                  <a:pt x="5275902" y="11999735"/>
                </a:lnTo>
                <a:lnTo>
                  <a:pt x="5321100" y="11989069"/>
                </a:lnTo>
                <a:lnTo>
                  <a:pt x="5365984" y="11977604"/>
                </a:lnTo>
                <a:lnTo>
                  <a:pt x="5410546" y="11965347"/>
                </a:lnTo>
                <a:lnTo>
                  <a:pt x="5454778" y="11952306"/>
                </a:lnTo>
                <a:lnTo>
                  <a:pt x="5498671" y="11938490"/>
                </a:lnTo>
                <a:lnTo>
                  <a:pt x="5542219" y="11923906"/>
                </a:lnTo>
                <a:lnTo>
                  <a:pt x="5585412" y="11908562"/>
                </a:lnTo>
                <a:lnTo>
                  <a:pt x="5628243" y="11892466"/>
                </a:lnTo>
                <a:lnTo>
                  <a:pt x="5670704" y="11875626"/>
                </a:lnTo>
                <a:lnTo>
                  <a:pt x="5712787" y="11858050"/>
                </a:lnTo>
                <a:lnTo>
                  <a:pt x="5754484" y="11839747"/>
                </a:lnTo>
                <a:lnTo>
                  <a:pt x="5795787" y="11820723"/>
                </a:lnTo>
                <a:lnTo>
                  <a:pt x="5836689" y="11800987"/>
                </a:lnTo>
                <a:lnTo>
                  <a:pt x="5877181" y="11780547"/>
                </a:lnTo>
                <a:lnTo>
                  <a:pt x="5917254" y="11759411"/>
                </a:lnTo>
                <a:lnTo>
                  <a:pt x="5956903" y="11737587"/>
                </a:lnTo>
                <a:lnTo>
                  <a:pt x="5996117" y="11715082"/>
                </a:lnTo>
                <a:lnTo>
                  <a:pt x="6034890" y="11691905"/>
                </a:lnTo>
                <a:lnTo>
                  <a:pt x="6073213" y="11668064"/>
                </a:lnTo>
                <a:lnTo>
                  <a:pt x="6111079" y="11643566"/>
                </a:lnTo>
                <a:lnTo>
                  <a:pt x="6148479" y="11618420"/>
                </a:lnTo>
                <a:lnTo>
                  <a:pt x="6185406" y="11592633"/>
                </a:lnTo>
                <a:lnTo>
                  <a:pt x="6221852" y="11566213"/>
                </a:lnTo>
                <a:lnTo>
                  <a:pt x="6257808" y="11539169"/>
                </a:lnTo>
                <a:lnTo>
                  <a:pt x="6293267" y="11511509"/>
                </a:lnTo>
                <a:lnTo>
                  <a:pt x="6328220" y="11483240"/>
                </a:lnTo>
                <a:lnTo>
                  <a:pt x="6362660" y="11454370"/>
                </a:lnTo>
                <a:lnTo>
                  <a:pt x="6396580" y="11424907"/>
                </a:lnTo>
                <a:lnTo>
                  <a:pt x="6429970" y="11394859"/>
                </a:lnTo>
                <a:lnTo>
                  <a:pt x="6462822" y="11364234"/>
                </a:lnTo>
                <a:lnTo>
                  <a:pt x="6495130" y="11333041"/>
                </a:lnTo>
                <a:lnTo>
                  <a:pt x="6526885" y="11301287"/>
                </a:lnTo>
                <a:lnTo>
                  <a:pt x="6558079" y="11268979"/>
                </a:lnTo>
                <a:lnTo>
                  <a:pt x="6588704" y="11236127"/>
                </a:lnTo>
                <a:lnTo>
                  <a:pt x="6618752" y="11202737"/>
                </a:lnTo>
                <a:lnTo>
                  <a:pt x="6648216" y="11168818"/>
                </a:lnTo>
                <a:lnTo>
                  <a:pt x="6677086" y="11134378"/>
                </a:lnTo>
                <a:lnTo>
                  <a:pt x="6705356" y="11099425"/>
                </a:lnTo>
                <a:lnTo>
                  <a:pt x="6733017" y="11063966"/>
                </a:lnTo>
                <a:lnTo>
                  <a:pt x="6760062" y="11028011"/>
                </a:lnTo>
                <a:lnTo>
                  <a:pt x="6786482" y="10991565"/>
                </a:lnTo>
                <a:lnTo>
                  <a:pt x="6812269" y="10954639"/>
                </a:lnTo>
                <a:lnTo>
                  <a:pt x="6837416" y="10917239"/>
                </a:lnTo>
                <a:lnTo>
                  <a:pt x="6861914" y="10879373"/>
                </a:lnTo>
                <a:lnTo>
                  <a:pt x="6885756" y="10841050"/>
                </a:lnTo>
                <a:lnTo>
                  <a:pt x="6908934" y="10802277"/>
                </a:lnTo>
                <a:lnTo>
                  <a:pt x="6931439" y="10763062"/>
                </a:lnTo>
                <a:lnTo>
                  <a:pt x="6953264" y="10723414"/>
                </a:lnTo>
                <a:lnTo>
                  <a:pt x="6974401" y="10683340"/>
                </a:lnTo>
                <a:lnTo>
                  <a:pt x="6994842" y="10642848"/>
                </a:lnTo>
                <a:lnTo>
                  <a:pt x="7014578" y="10601947"/>
                </a:lnTo>
                <a:lnTo>
                  <a:pt x="7033602" y="10560643"/>
                </a:lnTo>
                <a:lnTo>
                  <a:pt x="7051907" y="10518946"/>
                </a:lnTo>
                <a:lnTo>
                  <a:pt x="7069483" y="10476862"/>
                </a:lnTo>
                <a:lnTo>
                  <a:pt x="7086323" y="10434401"/>
                </a:lnTo>
                <a:lnTo>
                  <a:pt x="7102419" y="10391569"/>
                </a:lnTo>
                <a:lnTo>
                  <a:pt x="7117764" y="10348375"/>
                </a:lnTo>
                <a:lnTo>
                  <a:pt x="7132349" y="10304828"/>
                </a:lnTo>
                <a:lnTo>
                  <a:pt x="7146165" y="10260934"/>
                </a:lnTo>
                <a:lnTo>
                  <a:pt x="7159206" y="10216701"/>
                </a:lnTo>
                <a:lnTo>
                  <a:pt x="7171464" y="10172139"/>
                </a:lnTo>
                <a:lnTo>
                  <a:pt x="7182930" y="10127254"/>
                </a:lnTo>
                <a:lnTo>
                  <a:pt x="7193596" y="10082054"/>
                </a:lnTo>
                <a:lnTo>
                  <a:pt x="7203454" y="10036549"/>
                </a:lnTo>
                <a:lnTo>
                  <a:pt x="7212497" y="9990744"/>
                </a:lnTo>
                <a:lnTo>
                  <a:pt x="7220717" y="9944649"/>
                </a:lnTo>
                <a:lnTo>
                  <a:pt x="7228105" y="9898272"/>
                </a:lnTo>
                <a:lnTo>
                  <a:pt x="7234653" y="9851620"/>
                </a:lnTo>
                <a:lnTo>
                  <a:pt x="7240355" y="9804701"/>
                </a:lnTo>
                <a:lnTo>
                  <a:pt x="7245201" y="9757524"/>
                </a:lnTo>
                <a:lnTo>
                  <a:pt x="7249184" y="9710096"/>
                </a:lnTo>
                <a:lnTo>
                  <a:pt x="7252295" y="9662425"/>
                </a:lnTo>
                <a:lnTo>
                  <a:pt x="7254528" y="9614519"/>
                </a:lnTo>
                <a:lnTo>
                  <a:pt x="7255873" y="9566386"/>
                </a:lnTo>
                <a:lnTo>
                  <a:pt x="7256323" y="9518034"/>
                </a:lnTo>
                <a:lnTo>
                  <a:pt x="7256323" y="0"/>
                </a:lnTo>
                <a:close/>
              </a:path>
            </a:pathLst>
          </a:custGeom>
          <a:solidFill>
            <a:srgbClr val="8C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596475" y="251301"/>
            <a:ext cx="7256323" cy="68165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27573" y="741203"/>
            <a:ext cx="17448953" cy="3242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037324"/>
            <a:ext cx="14072870" cy="3141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890329"/>
            <a:ext cx="8745284" cy="8293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890329"/>
            <a:ext cx="8745284" cy="8293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7573" y="4555224"/>
            <a:ext cx="6008370" cy="1684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27573" y="2228069"/>
            <a:ext cx="17448953" cy="5956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1686985"/>
            <a:ext cx="6433312" cy="628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1686985"/>
            <a:ext cx="4623943" cy="628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1686985"/>
            <a:ext cx="4623943" cy="628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satzwirtschaft.de/entscheider-halten-messen-fuer-wichtig-5563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6120"/>
            <a:ext cx="20104099" cy="12258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5532" y="3250027"/>
            <a:ext cx="5923280" cy="253873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pc="254" dirty="0"/>
              <a:t>Руководство</a:t>
            </a:r>
          </a:p>
          <a:p>
            <a:pPr marL="12700" marR="5080">
              <a:lnSpc>
                <a:spcPts val="5940"/>
              </a:lnSpc>
              <a:spcBef>
                <a:spcPts val="5"/>
              </a:spcBef>
            </a:pPr>
            <a:r>
              <a:rPr sz="3950" b="0" dirty="0">
                <a:latin typeface="Verdana"/>
                <a:cs typeface="Verdana"/>
              </a:rPr>
              <a:t>по </a:t>
            </a:r>
            <a:r>
              <a:rPr sz="3950" b="0" spc="-20" dirty="0">
                <a:latin typeface="Verdana"/>
                <a:cs typeface="Verdana"/>
              </a:rPr>
              <a:t>успешному</a:t>
            </a:r>
            <a:r>
              <a:rPr sz="3950" b="0" spc="-1000" dirty="0">
                <a:latin typeface="Verdana"/>
                <a:cs typeface="Verdana"/>
              </a:rPr>
              <a:t> </a:t>
            </a:r>
            <a:r>
              <a:rPr sz="3950" b="0" dirty="0">
                <a:latin typeface="Verdana"/>
                <a:cs typeface="Verdana"/>
              </a:rPr>
              <a:t>участию  </a:t>
            </a:r>
            <a:r>
              <a:rPr sz="3950" b="0" spc="-30" dirty="0">
                <a:latin typeface="Verdana"/>
                <a:cs typeface="Verdana"/>
              </a:rPr>
              <a:t>в </a:t>
            </a:r>
            <a:r>
              <a:rPr sz="3950" b="0" spc="-35" dirty="0">
                <a:latin typeface="Verdana"/>
                <a:cs typeface="Verdana"/>
              </a:rPr>
              <a:t>торговых</a:t>
            </a:r>
            <a:r>
              <a:rPr sz="3950" b="0" spc="-930" dirty="0">
                <a:latin typeface="Verdana"/>
                <a:cs typeface="Verdana"/>
              </a:rPr>
              <a:t> </a:t>
            </a:r>
            <a:r>
              <a:rPr sz="3950" b="0" spc="-60" dirty="0">
                <a:latin typeface="Verdana"/>
                <a:cs typeface="Verdana"/>
              </a:rPr>
              <a:t>выставках</a:t>
            </a:r>
            <a:endParaRPr sz="3950" dirty="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42576" y="1591579"/>
            <a:ext cx="6167755" cy="4324985"/>
            <a:chOff x="1342576" y="1591579"/>
            <a:chExt cx="6167755" cy="4324985"/>
          </a:xfrm>
        </p:grpSpPr>
        <p:sp>
          <p:nvSpPr>
            <p:cNvPr id="5" name="object 5"/>
            <p:cNvSpPr/>
            <p:nvPr/>
          </p:nvSpPr>
          <p:spPr>
            <a:xfrm>
              <a:off x="1342576" y="5863696"/>
              <a:ext cx="5885180" cy="0"/>
            </a:xfrm>
            <a:custGeom>
              <a:avLst/>
              <a:gdLst/>
              <a:ahLst/>
              <a:cxnLst/>
              <a:rect l="l" t="t" r="r" b="b"/>
              <a:pathLst>
                <a:path w="5885180">
                  <a:moveTo>
                    <a:pt x="0" y="0"/>
                  </a:moveTo>
                  <a:lnTo>
                    <a:pt x="5884951" y="0"/>
                  </a:lnTo>
                </a:path>
              </a:pathLst>
            </a:custGeom>
            <a:ln w="104708">
              <a:solidFill>
                <a:srgbClr val="493DA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0749" y="1591579"/>
              <a:ext cx="2640965" cy="1149350"/>
            </a:xfrm>
            <a:custGeom>
              <a:avLst/>
              <a:gdLst/>
              <a:ahLst/>
              <a:cxnLst/>
              <a:rect l="l" t="t" r="r" b="b"/>
              <a:pathLst>
                <a:path w="2640965" h="1149350">
                  <a:moveTo>
                    <a:pt x="2640962" y="1148848"/>
                  </a:moveTo>
                  <a:lnTo>
                    <a:pt x="0" y="1148848"/>
                  </a:lnTo>
                  <a:lnTo>
                    <a:pt x="0" y="0"/>
                  </a:lnTo>
                  <a:lnTo>
                    <a:pt x="2640962" y="0"/>
                  </a:lnTo>
                  <a:lnTo>
                    <a:pt x="2640962" y="11488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65995" y="1982215"/>
              <a:ext cx="565150" cy="367665"/>
            </a:xfrm>
            <a:custGeom>
              <a:avLst/>
              <a:gdLst/>
              <a:ahLst/>
              <a:cxnLst/>
              <a:rect l="l" t="t" r="r" b="b"/>
              <a:pathLst>
                <a:path w="565150" h="367664">
                  <a:moveTo>
                    <a:pt x="47637" y="68910"/>
                  </a:moveTo>
                  <a:lnTo>
                    <a:pt x="0" y="68910"/>
                  </a:lnTo>
                  <a:lnTo>
                    <a:pt x="0" y="298678"/>
                  </a:lnTo>
                  <a:lnTo>
                    <a:pt x="47637" y="298678"/>
                  </a:lnTo>
                  <a:lnTo>
                    <a:pt x="47637" y="68910"/>
                  </a:lnTo>
                  <a:close/>
                </a:path>
                <a:path w="565150" h="367664">
                  <a:moveTo>
                    <a:pt x="310438" y="130695"/>
                  </a:moveTo>
                  <a:lnTo>
                    <a:pt x="305422" y="109613"/>
                  </a:lnTo>
                  <a:lnTo>
                    <a:pt x="299885" y="102450"/>
                  </a:lnTo>
                  <a:lnTo>
                    <a:pt x="287782" y="86753"/>
                  </a:lnTo>
                  <a:lnTo>
                    <a:pt x="262686" y="73304"/>
                  </a:lnTo>
                  <a:lnTo>
                    <a:pt x="262686" y="130695"/>
                  </a:lnTo>
                  <a:lnTo>
                    <a:pt x="262686" y="236842"/>
                  </a:lnTo>
                  <a:lnTo>
                    <a:pt x="261048" y="242430"/>
                  </a:lnTo>
                  <a:lnTo>
                    <a:pt x="253034" y="252095"/>
                  </a:lnTo>
                  <a:lnTo>
                    <a:pt x="233972" y="261099"/>
                  </a:lnTo>
                  <a:lnTo>
                    <a:pt x="199047" y="265074"/>
                  </a:lnTo>
                  <a:lnTo>
                    <a:pt x="164134" y="261099"/>
                  </a:lnTo>
                  <a:lnTo>
                    <a:pt x="145059" y="252095"/>
                  </a:lnTo>
                  <a:lnTo>
                    <a:pt x="137058" y="242430"/>
                  </a:lnTo>
                  <a:lnTo>
                    <a:pt x="135420" y="236842"/>
                  </a:lnTo>
                  <a:lnTo>
                    <a:pt x="135420" y="130695"/>
                  </a:lnTo>
                  <a:lnTo>
                    <a:pt x="137058" y="125107"/>
                  </a:lnTo>
                  <a:lnTo>
                    <a:pt x="145059" y="115430"/>
                  </a:lnTo>
                  <a:lnTo>
                    <a:pt x="164134" y="106426"/>
                  </a:lnTo>
                  <a:lnTo>
                    <a:pt x="199047" y="102450"/>
                  </a:lnTo>
                  <a:lnTo>
                    <a:pt x="233972" y="106426"/>
                  </a:lnTo>
                  <a:lnTo>
                    <a:pt x="253047" y="115430"/>
                  </a:lnTo>
                  <a:lnTo>
                    <a:pt x="261048" y="125107"/>
                  </a:lnTo>
                  <a:lnTo>
                    <a:pt x="262686" y="130695"/>
                  </a:lnTo>
                  <a:lnTo>
                    <a:pt x="262686" y="73304"/>
                  </a:lnTo>
                  <a:lnTo>
                    <a:pt x="253619" y="68427"/>
                  </a:lnTo>
                  <a:lnTo>
                    <a:pt x="199047" y="60921"/>
                  </a:lnTo>
                  <a:lnTo>
                    <a:pt x="144475" y="68427"/>
                  </a:lnTo>
                  <a:lnTo>
                    <a:pt x="110324" y="86753"/>
                  </a:lnTo>
                  <a:lnTo>
                    <a:pt x="92684" y="109613"/>
                  </a:lnTo>
                  <a:lnTo>
                    <a:pt x="87668" y="130695"/>
                  </a:lnTo>
                  <a:lnTo>
                    <a:pt x="87668" y="367525"/>
                  </a:lnTo>
                  <a:lnTo>
                    <a:pt x="135305" y="367525"/>
                  </a:lnTo>
                  <a:lnTo>
                    <a:pt x="135305" y="295757"/>
                  </a:lnTo>
                  <a:lnTo>
                    <a:pt x="148234" y="300228"/>
                  </a:lnTo>
                  <a:lnTo>
                    <a:pt x="163093" y="303657"/>
                  </a:lnTo>
                  <a:lnTo>
                    <a:pt x="179984" y="305841"/>
                  </a:lnTo>
                  <a:lnTo>
                    <a:pt x="199047" y="306603"/>
                  </a:lnTo>
                  <a:lnTo>
                    <a:pt x="253619" y="299097"/>
                  </a:lnTo>
                  <a:lnTo>
                    <a:pt x="287782" y="280771"/>
                  </a:lnTo>
                  <a:lnTo>
                    <a:pt x="310438" y="236842"/>
                  </a:lnTo>
                  <a:lnTo>
                    <a:pt x="310438" y="130695"/>
                  </a:lnTo>
                  <a:close/>
                </a:path>
                <a:path w="565150" h="367664">
                  <a:moveTo>
                    <a:pt x="565048" y="0"/>
                  </a:moveTo>
                  <a:lnTo>
                    <a:pt x="517398" y="0"/>
                  </a:lnTo>
                  <a:lnTo>
                    <a:pt x="517398" y="71780"/>
                  </a:lnTo>
                  <a:lnTo>
                    <a:pt x="517283" y="130695"/>
                  </a:lnTo>
                  <a:lnTo>
                    <a:pt x="517283" y="236842"/>
                  </a:lnTo>
                  <a:lnTo>
                    <a:pt x="515658" y="242430"/>
                  </a:lnTo>
                  <a:lnTo>
                    <a:pt x="507644" y="252107"/>
                  </a:lnTo>
                  <a:lnTo>
                    <a:pt x="488581" y="261124"/>
                  </a:lnTo>
                  <a:lnTo>
                    <a:pt x="453669" y="265087"/>
                  </a:lnTo>
                  <a:lnTo>
                    <a:pt x="418744" y="261124"/>
                  </a:lnTo>
                  <a:lnTo>
                    <a:pt x="399669" y="252107"/>
                  </a:lnTo>
                  <a:lnTo>
                    <a:pt x="391655" y="242430"/>
                  </a:lnTo>
                  <a:lnTo>
                    <a:pt x="390017" y="236842"/>
                  </a:lnTo>
                  <a:lnTo>
                    <a:pt x="390017" y="130695"/>
                  </a:lnTo>
                  <a:lnTo>
                    <a:pt x="391655" y="125107"/>
                  </a:lnTo>
                  <a:lnTo>
                    <a:pt x="399669" y="115430"/>
                  </a:lnTo>
                  <a:lnTo>
                    <a:pt x="418744" y="106426"/>
                  </a:lnTo>
                  <a:lnTo>
                    <a:pt x="453669" y="102450"/>
                  </a:lnTo>
                  <a:lnTo>
                    <a:pt x="488581" y="106426"/>
                  </a:lnTo>
                  <a:lnTo>
                    <a:pt x="507644" y="115430"/>
                  </a:lnTo>
                  <a:lnTo>
                    <a:pt x="515658" y="125107"/>
                  </a:lnTo>
                  <a:lnTo>
                    <a:pt x="517283" y="130695"/>
                  </a:lnTo>
                  <a:lnTo>
                    <a:pt x="517283" y="71742"/>
                  </a:lnTo>
                  <a:lnTo>
                    <a:pt x="504482" y="67297"/>
                  </a:lnTo>
                  <a:lnTo>
                    <a:pt x="489623" y="63881"/>
                  </a:lnTo>
                  <a:lnTo>
                    <a:pt x="472719" y="61696"/>
                  </a:lnTo>
                  <a:lnTo>
                    <a:pt x="453669" y="60934"/>
                  </a:lnTo>
                  <a:lnTo>
                    <a:pt x="399097" y="68440"/>
                  </a:lnTo>
                  <a:lnTo>
                    <a:pt x="364934" y="86766"/>
                  </a:lnTo>
                  <a:lnTo>
                    <a:pt x="347306" y="109613"/>
                  </a:lnTo>
                  <a:lnTo>
                    <a:pt x="342290" y="130695"/>
                  </a:lnTo>
                  <a:lnTo>
                    <a:pt x="342290" y="236842"/>
                  </a:lnTo>
                  <a:lnTo>
                    <a:pt x="347306" y="257911"/>
                  </a:lnTo>
                  <a:lnTo>
                    <a:pt x="364934" y="280771"/>
                  </a:lnTo>
                  <a:lnTo>
                    <a:pt x="399097" y="299110"/>
                  </a:lnTo>
                  <a:lnTo>
                    <a:pt x="453669" y="306616"/>
                  </a:lnTo>
                  <a:lnTo>
                    <a:pt x="508228" y="299110"/>
                  </a:lnTo>
                  <a:lnTo>
                    <a:pt x="542391" y="280771"/>
                  </a:lnTo>
                  <a:lnTo>
                    <a:pt x="554494" y="265087"/>
                  </a:lnTo>
                  <a:lnTo>
                    <a:pt x="560031" y="257911"/>
                  </a:lnTo>
                  <a:lnTo>
                    <a:pt x="565048" y="236842"/>
                  </a:lnTo>
                  <a:lnTo>
                    <a:pt x="565048" y="102450"/>
                  </a:lnTo>
                  <a:lnTo>
                    <a:pt x="565048" y="71780"/>
                  </a:lnTo>
                  <a:lnTo>
                    <a:pt x="565048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92986" y="2032742"/>
              <a:ext cx="659130" cy="70485"/>
            </a:xfrm>
            <a:custGeom>
              <a:avLst/>
              <a:gdLst/>
              <a:ahLst/>
              <a:cxnLst/>
              <a:rect l="l" t="t" r="r" b="b"/>
              <a:pathLst>
                <a:path w="659130" h="70485">
                  <a:moveTo>
                    <a:pt x="350978" y="70228"/>
                  </a:moveTo>
                  <a:lnTo>
                    <a:pt x="300117" y="69307"/>
                  </a:lnTo>
                  <a:lnTo>
                    <a:pt x="249455" y="65878"/>
                  </a:lnTo>
                  <a:lnTo>
                    <a:pt x="199016" y="59623"/>
                  </a:lnTo>
                  <a:lnTo>
                    <a:pt x="148826" y="50225"/>
                  </a:lnTo>
                  <a:lnTo>
                    <a:pt x="98910" y="37366"/>
                  </a:lnTo>
                  <a:lnTo>
                    <a:pt x="49293" y="20730"/>
                  </a:lnTo>
                  <a:lnTo>
                    <a:pt x="0" y="0"/>
                  </a:lnTo>
                  <a:lnTo>
                    <a:pt x="47196" y="18193"/>
                  </a:lnTo>
                  <a:lnTo>
                    <a:pt x="94689" y="32640"/>
                  </a:lnTo>
                  <a:lnTo>
                    <a:pt x="142457" y="43617"/>
                  </a:lnTo>
                  <a:lnTo>
                    <a:pt x="190477" y="51399"/>
                  </a:lnTo>
                  <a:lnTo>
                    <a:pt x="238728" y="56263"/>
                  </a:lnTo>
                  <a:lnTo>
                    <a:pt x="287189" y="58485"/>
                  </a:lnTo>
                  <a:lnTo>
                    <a:pt x="335836" y="58341"/>
                  </a:lnTo>
                  <a:lnTo>
                    <a:pt x="384649" y="56108"/>
                  </a:lnTo>
                  <a:lnTo>
                    <a:pt x="433605" y="52061"/>
                  </a:lnTo>
                  <a:lnTo>
                    <a:pt x="482683" y="46477"/>
                  </a:lnTo>
                  <a:lnTo>
                    <a:pt x="531860" y="39632"/>
                  </a:lnTo>
                  <a:lnTo>
                    <a:pt x="581115" y="31801"/>
                  </a:lnTo>
                  <a:lnTo>
                    <a:pt x="600554" y="34166"/>
                  </a:lnTo>
                  <a:lnTo>
                    <a:pt x="620000" y="36458"/>
                  </a:lnTo>
                  <a:lnTo>
                    <a:pt x="639450" y="38677"/>
                  </a:lnTo>
                  <a:lnTo>
                    <a:pt x="658906" y="40824"/>
                  </a:lnTo>
                  <a:lnTo>
                    <a:pt x="607381" y="48297"/>
                  </a:lnTo>
                  <a:lnTo>
                    <a:pt x="555904" y="55163"/>
                  </a:lnTo>
                  <a:lnTo>
                    <a:pt x="504500" y="61107"/>
                  </a:lnTo>
                  <a:lnTo>
                    <a:pt x="453194" y="65811"/>
                  </a:lnTo>
                  <a:lnTo>
                    <a:pt x="402012" y="68956"/>
                  </a:lnTo>
                  <a:lnTo>
                    <a:pt x="350978" y="70228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95501" y="1882214"/>
              <a:ext cx="179438" cy="652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87447" y="1830895"/>
              <a:ext cx="1021715" cy="224154"/>
            </a:xfrm>
            <a:custGeom>
              <a:avLst/>
              <a:gdLst/>
              <a:ahLst/>
              <a:cxnLst/>
              <a:rect l="l" t="t" r="r" b="b"/>
              <a:pathLst>
                <a:path w="1021714" h="224155">
                  <a:moveTo>
                    <a:pt x="571576" y="202996"/>
                  </a:moveTo>
                  <a:lnTo>
                    <a:pt x="549605" y="197726"/>
                  </a:lnTo>
                  <a:lnTo>
                    <a:pt x="527646" y="192341"/>
                  </a:lnTo>
                  <a:lnTo>
                    <a:pt x="505688" y="186855"/>
                  </a:lnTo>
                  <a:lnTo>
                    <a:pt x="483743" y="181279"/>
                  </a:lnTo>
                  <a:lnTo>
                    <a:pt x="433273" y="189407"/>
                  </a:lnTo>
                  <a:lnTo>
                    <a:pt x="382752" y="198234"/>
                  </a:lnTo>
                  <a:lnTo>
                    <a:pt x="332193" y="207467"/>
                  </a:lnTo>
                  <a:lnTo>
                    <a:pt x="281622" y="216827"/>
                  </a:lnTo>
                  <a:lnTo>
                    <a:pt x="308749" y="218795"/>
                  </a:lnTo>
                  <a:lnTo>
                    <a:pt x="335876" y="220637"/>
                  </a:lnTo>
                  <a:lnTo>
                    <a:pt x="363004" y="222326"/>
                  </a:lnTo>
                  <a:lnTo>
                    <a:pt x="390144" y="223875"/>
                  </a:lnTo>
                  <a:lnTo>
                    <a:pt x="435597" y="217551"/>
                  </a:lnTo>
                  <a:lnTo>
                    <a:pt x="480987" y="211810"/>
                  </a:lnTo>
                  <a:lnTo>
                    <a:pt x="526326" y="206895"/>
                  </a:lnTo>
                  <a:lnTo>
                    <a:pt x="571576" y="202996"/>
                  </a:lnTo>
                  <a:close/>
                </a:path>
                <a:path w="1021714" h="224155">
                  <a:moveTo>
                    <a:pt x="1021092" y="220078"/>
                  </a:moveTo>
                  <a:lnTo>
                    <a:pt x="980135" y="192684"/>
                  </a:lnTo>
                  <a:lnTo>
                    <a:pt x="938199" y="167055"/>
                  </a:lnTo>
                  <a:lnTo>
                    <a:pt x="895375" y="143205"/>
                  </a:lnTo>
                  <a:lnTo>
                    <a:pt x="851700" y="121145"/>
                  </a:lnTo>
                  <a:lnTo>
                    <a:pt x="807262" y="100888"/>
                  </a:lnTo>
                  <a:lnTo>
                    <a:pt x="762127" y="82448"/>
                  </a:lnTo>
                  <a:lnTo>
                    <a:pt x="716356" y="65824"/>
                  </a:lnTo>
                  <a:lnTo>
                    <a:pt x="670013" y="51054"/>
                  </a:lnTo>
                  <a:lnTo>
                    <a:pt x="623189" y="38112"/>
                  </a:lnTo>
                  <a:lnTo>
                    <a:pt x="575919" y="27051"/>
                  </a:lnTo>
                  <a:lnTo>
                    <a:pt x="528294" y="17843"/>
                  </a:lnTo>
                  <a:lnTo>
                    <a:pt x="480377" y="10528"/>
                  </a:lnTo>
                  <a:lnTo>
                    <a:pt x="432231" y="5118"/>
                  </a:lnTo>
                  <a:lnTo>
                    <a:pt x="383933" y="1600"/>
                  </a:lnTo>
                  <a:lnTo>
                    <a:pt x="335546" y="0"/>
                  </a:lnTo>
                  <a:lnTo>
                    <a:pt x="287134" y="342"/>
                  </a:lnTo>
                  <a:lnTo>
                    <a:pt x="238760" y="2616"/>
                  </a:lnTo>
                  <a:lnTo>
                    <a:pt x="190512" y="6845"/>
                  </a:lnTo>
                  <a:lnTo>
                    <a:pt x="142443" y="13030"/>
                  </a:lnTo>
                  <a:lnTo>
                    <a:pt x="94615" y="21209"/>
                  </a:lnTo>
                  <a:lnTo>
                    <a:pt x="47117" y="31356"/>
                  </a:lnTo>
                  <a:lnTo>
                    <a:pt x="0" y="43510"/>
                  </a:lnTo>
                  <a:lnTo>
                    <a:pt x="18516" y="46939"/>
                  </a:lnTo>
                  <a:lnTo>
                    <a:pt x="65938" y="37426"/>
                  </a:lnTo>
                  <a:lnTo>
                    <a:pt x="113715" y="29933"/>
                  </a:lnTo>
                  <a:lnTo>
                    <a:pt x="161798" y="24460"/>
                  </a:lnTo>
                  <a:lnTo>
                    <a:pt x="210096" y="20967"/>
                  </a:lnTo>
                  <a:lnTo>
                    <a:pt x="258546" y="19469"/>
                  </a:lnTo>
                  <a:lnTo>
                    <a:pt x="307098" y="19939"/>
                  </a:lnTo>
                  <a:lnTo>
                    <a:pt x="355650" y="22364"/>
                  </a:lnTo>
                  <a:lnTo>
                    <a:pt x="404152" y="26746"/>
                  </a:lnTo>
                  <a:lnTo>
                    <a:pt x="452539" y="33058"/>
                  </a:lnTo>
                  <a:lnTo>
                    <a:pt x="500735" y="41287"/>
                  </a:lnTo>
                  <a:lnTo>
                    <a:pt x="548665" y="51447"/>
                  </a:lnTo>
                  <a:lnTo>
                    <a:pt x="596265" y="63487"/>
                  </a:lnTo>
                  <a:lnTo>
                    <a:pt x="643470" y="77431"/>
                  </a:lnTo>
                  <a:lnTo>
                    <a:pt x="690206" y="93243"/>
                  </a:lnTo>
                  <a:lnTo>
                    <a:pt x="736409" y="110934"/>
                  </a:lnTo>
                  <a:lnTo>
                    <a:pt x="782002" y="130467"/>
                  </a:lnTo>
                  <a:lnTo>
                    <a:pt x="826922" y="151841"/>
                  </a:lnTo>
                  <a:lnTo>
                    <a:pt x="871093" y="175044"/>
                  </a:lnTo>
                  <a:lnTo>
                    <a:pt x="822121" y="167627"/>
                  </a:lnTo>
                  <a:lnTo>
                    <a:pt x="772909" y="163195"/>
                  </a:lnTo>
                  <a:lnTo>
                    <a:pt x="723480" y="161442"/>
                  </a:lnTo>
                  <a:lnTo>
                    <a:pt x="673862" y="162090"/>
                  </a:lnTo>
                  <a:lnTo>
                    <a:pt x="624078" y="164833"/>
                  </a:lnTo>
                  <a:lnTo>
                    <a:pt x="574154" y="169392"/>
                  </a:lnTo>
                  <a:lnTo>
                    <a:pt x="623506" y="179019"/>
                  </a:lnTo>
                  <a:lnTo>
                    <a:pt x="672909" y="187909"/>
                  </a:lnTo>
                  <a:lnTo>
                    <a:pt x="722376" y="195973"/>
                  </a:lnTo>
                  <a:lnTo>
                    <a:pt x="771918" y="203073"/>
                  </a:lnTo>
                  <a:lnTo>
                    <a:pt x="821550" y="209092"/>
                  </a:lnTo>
                  <a:lnTo>
                    <a:pt x="871270" y="213918"/>
                  </a:lnTo>
                  <a:lnTo>
                    <a:pt x="921092" y="217449"/>
                  </a:lnTo>
                  <a:lnTo>
                    <a:pt x="971029" y="219532"/>
                  </a:lnTo>
                  <a:lnTo>
                    <a:pt x="1021092" y="220078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18432" y="1900426"/>
              <a:ext cx="890269" cy="182245"/>
            </a:xfrm>
            <a:custGeom>
              <a:avLst/>
              <a:gdLst/>
              <a:ahLst/>
              <a:cxnLst/>
              <a:rect l="l" t="t" r="r" b="b"/>
              <a:pathLst>
                <a:path w="890270" h="182244">
                  <a:moveTo>
                    <a:pt x="303680" y="148174"/>
                  </a:moveTo>
                  <a:lnTo>
                    <a:pt x="224452" y="133703"/>
                  </a:lnTo>
                  <a:lnTo>
                    <a:pt x="306431" y="119219"/>
                  </a:lnTo>
                  <a:lnTo>
                    <a:pt x="394124" y="131166"/>
                  </a:lnTo>
                  <a:lnTo>
                    <a:pt x="423379" y="134835"/>
                  </a:lnTo>
                  <a:lnTo>
                    <a:pt x="393501" y="137565"/>
                  </a:lnTo>
                  <a:lnTo>
                    <a:pt x="363592" y="140740"/>
                  </a:lnTo>
                  <a:lnTo>
                    <a:pt x="333652" y="144297"/>
                  </a:lnTo>
                  <a:lnTo>
                    <a:pt x="303680" y="148174"/>
                  </a:lnTo>
                  <a:close/>
                </a:path>
                <a:path w="890270" h="182244">
                  <a:moveTo>
                    <a:pt x="890140" y="150550"/>
                  </a:moveTo>
                  <a:lnTo>
                    <a:pt x="887576" y="149357"/>
                  </a:lnTo>
                  <a:lnTo>
                    <a:pt x="884999" y="148357"/>
                  </a:lnTo>
                  <a:lnTo>
                    <a:pt x="882431" y="147325"/>
                  </a:lnTo>
                  <a:lnTo>
                    <a:pt x="880666" y="146814"/>
                  </a:lnTo>
                  <a:lnTo>
                    <a:pt x="852904" y="135866"/>
                  </a:lnTo>
                  <a:lnTo>
                    <a:pt x="815481" y="123558"/>
                  </a:lnTo>
                  <a:lnTo>
                    <a:pt x="777882" y="113485"/>
                  </a:lnTo>
                  <a:lnTo>
                    <a:pt x="740120" y="105510"/>
                  </a:lnTo>
                  <a:lnTo>
                    <a:pt x="691049" y="79868"/>
                  </a:lnTo>
                  <a:lnTo>
                    <a:pt x="641076" y="56477"/>
                  </a:lnTo>
                  <a:lnTo>
                    <a:pt x="590291" y="35355"/>
                  </a:lnTo>
                  <a:lnTo>
                    <a:pt x="538788" y="16523"/>
                  </a:lnTo>
                  <a:lnTo>
                    <a:pt x="486658" y="0"/>
                  </a:lnTo>
                  <a:lnTo>
                    <a:pt x="538940" y="9804"/>
                  </a:lnTo>
                  <a:lnTo>
                    <a:pt x="590605" y="22008"/>
                  </a:lnTo>
                  <a:lnTo>
                    <a:pt x="641557" y="36604"/>
                  </a:lnTo>
                  <a:lnTo>
                    <a:pt x="691702" y="53582"/>
                  </a:lnTo>
                  <a:lnTo>
                    <a:pt x="740946" y="72934"/>
                  </a:lnTo>
                  <a:lnTo>
                    <a:pt x="789193" y="94653"/>
                  </a:lnTo>
                  <a:lnTo>
                    <a:pt x="836348" y="118729"/>
                  </a:lnTo>
                  <a:lnTo>
                    <a:pt x="882318" y="145155"/>
                  </a:lnTo>
                  <a:lnTo>
                    <a:pt x="884893" y="146924"/>
                  </a:lnTo>
                  <a:lnTo>
                    <a:pt x="887560" y="148633"/>
                  </a:lnTo>
                  <a:lnTo>
                    <a:pt x="890160" y="150447"/>
                  </a:lnTo>
                  <a:close/>
                </a:path>
                <a:path w="890270" h="182244">
                  <a:moveTo>
                    <a:pt x="890115" y="150543"/>
                  </a:moveTo>
                  <a:lnTo>
                    <a:pt x="841896" y="150046"/>
                  </a:lnTo>
                  <a:lnTo>
                    <a:pt x="793791" y="148110"/>
                  </a:lnTo>
                  <a:lnTo>
                    <a:pt x="745792" y="144839"/>
                  </a:lnTo>
                  <a:lnTo>
                    <a:pt x="697889" y="140340"/>
                  </a:lnTo>
                  <a:lnTo>
                    <a:pt x="650076" y="134719"/>
                  </a:lnTo>
                  <a:lnTo>
                    <a:pt x="602342" y="128082"/>
                  </a:lnTo>
                  <a:lnTo>
                    <a:pt x="554680" y="120533"/>
                  </a:lnTo>
                  <a:lnTo>
                    <a:pt x="602136" y="116150"/>
                  </a:lnTo>
                  <a:lnTo>
                    <a:pt x="649415" y="114065"/>
                  </a:lnTo>
                  <a:lnTo>
                    <a:pt x="696495" y="114540"/>
                  </a:lnTo>
                  <a:lnTo>
                    <a:pt x="743358" y="117840"/>
                  </a:lnTo>
                  <a:lnTo>
                    <a:pt x="789982" y="124229"/>
                  </a:lnTo>
                  <a:lnTo>
                    <a:pt x="836346" y="133969"/>
                  </a:lnTo>
                  <a:lnTo>
                    <a:pt x="880666" y="146814"/>
                  </a:lnTo>
                  <a:lnTo>
                    <a:pt x="890115" y="150543"/>
                  </a:lnTo>
                  <a:close/>
                </a:path>
                <a:path w="890270" h="182244">
                  <a:moveTo>
                    <a:pt x="890115" y="150540"/>
                  </a:moveTo>
                  <a:lnTo>
                    <a:pt x="880666" y="146814"/>
                  </a:lnTo>
                  <a:lnTo>
                    <a:pt x="882431" y="147325"/>
                  </a:lnTo>
                  <a:lnTo>
                    <a:pt x="884999" y="148357"/>
                  </a:lnTo>
                  <a:lnTo>
                    <a:pt x="887576" y="149357"/>
                  </a:lnTo>
                  <a:lnTo>
                    <a:pt x="890115" y="150447"/>
                  </a:lnTo>
                  <a:close/>
                </a:path>
                <a:path w="890270" h="182244">
                  <a:moveTo>
                    <a:pt x="72922" y="181864"/>
                  </a:moveTo>
                  <a:lnTo>
                    <a:pt x="0" y="172899"/>
                  </a:lnTo>
                  <a:lnTo>
                    <a:pt x="13891" y="170809"/>
                  </a:lnTo>
                  <a:lnTo>
                    <a:pt x="55599" y="164107"/>
                  </a:lnTo>
                  <a:lnTo>
                    <a:pt x="133440" y="173140"/>
                  </a:lnTo>
                  <a:lnTo>
                    <a:pt x="72922" y="18186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45940" y="1836790"/>
              <a:ext cx="1663064" cy="267335"/>
            </a:xfrm>
            <a:custGeom>
              <a:avLst/>
              <a:gdLst/>
              <a:ahLst/>
              <a:cxnLst/>
              <a:rect l="l" t="t" r="r" b="b"/>
              <a:pathLst>
                <a:path w="1663064" h="267335">
                  <a:moveTo>
                    <a:pt x="1455726" y="267129"/>
                  </a:moveTo>
                  <a:lnTo>
                    <a:pt x="1405129" y="266794"/>
                  </a:lnTo>
                  <a:lnTo>
                    <a:pt x="1354523" y="265960"/>
                  </a:lnTo>
                  <a:lnTo>
                    <a:pt x="1303912" y="264627"/>
                  </a:lnTo>
                  <a:lnTo>
                    <a:pt x="1253301" y="262797"/>
                  </a:lnTo>
                  <a:lnTo>
                    <a:pt x="1202694" y="260469"/>
                  </a:lnTo>
                  <a:lnTo>
                    <a:pt x="1152094" y="257646"/>
                  </a:lnTo>
                  <a:lnTo>
                    <a:pt x="1101507" y="254326"/>
                  </a:lnTo>
                  <a:lnTo>
                    <a:pt x="1050936" y="250512"/>
                  </a:lnTo>
                  <a:lnTo>
                    <a:pt x="1000385" y="246204"/>
                  </a:lnTo>
                  <a:lnTo>
                    <a:pt x="949859" y="241402"/>
                  </a:lnTo>
                  <a:lnTo>
                    <a:pt x="899361" y="236108"/>
                  </a:lnTo>
                  <a:lnTo>
                    <a:pt x="848896" y="230321"/>
                  </a:lnTo>
                  <a:lnTo>
                    <a:pt x="798468" y="224043"/>
                  </a:lnTo>
                  <a:lnTo>
                    <a:pt x="748081" y="217274"/>
                  </a:lnTo>
                  <a:lnTo>
                    <a:pt x="697738" y="210016"/>
                  </a:lnTo>
                  <a:lnTo>
                    <a:pt x="647445" y="202268"/>
                  </a:lnTo>
                  <a:lnTo>
                    <a:pt x="597206" y="194031"/>
                  </a:lnTo>
                  <a:lnTo>
                    <a:pt x="547024" y="185307"/>
                  </a:lnTo>
                  <a:lnTo>
                    <a:pt x="496904" y="176095"/>
                  </a:lnTo>
                  <a:lnTo>
                    <a:pt x="446849" y="166397"/>
                  </a:lnTo>
                  <a:lnTo>
                    <a:pt x="396864" y="156214"/>
                  </a:lnTo>
                  <a:lnTo>
                    <a:pt x="346954" y="145545"/>
                  </a:lnTo>
                  <a:lnTo>
                    <a:pt x="297121" y="134391"/>
                  </a:lnTo>
                  <a:lnTo>
                    <a:pt x="247371" y="122755"/>
                  </a:lnTo>
                  <a:lnTo>
                    <a:pt x="197707" y="110635"/>
                  </a:lnTo>
                  <a:lnTo>
                    <a:pt x="148134" y="98033"/>
                  </a:lnTo>
                  <a:lnTo>
                    <a:pt x="98656" y="84949"/>
                  </a:lnTo>
                  <a:lnTo>
                    <a:pt x="49276" y="71385"/>
                  </a:lnTo>
                  <a:lnTo>
                    <a:pt x="0" y="57340"/>
                  </a:lnTo>
                  <a:lnTo>
                    <a:pt x="48919" y="69774"/>
                  </a:lnTo>
                  <a:lnTo>
                    <a:pt x="97939" y="81737"/>
                  </a:lnTo>
                  <a:lnTo>
                    <a:pt x="147056" y="93228"/>
                  </a:lnTo>
                  <a:lnTo>
                    <a:pt x="196266" y="104247"/>
                  </a:lnTo>
                  <a:lnTo>
                    <a:pt x="245565" y="114793"/>
                  </a:lnTo>
                  <a:lnTo>
                    <a:pt x="294949" y="124865"/>
                  </a:lnTo>
                  <a:lnTo>
                    <a:pt x="344414" y="134462"/>
                  </a:lnTo>
                  <a:lnTo>
                    <a:pt x="393955" y="143585"/>
                  </a:lnTo>
                  <a:lnTo>
                    <a:pt x="443570" y="152232"/>
                  </a:lnTo>
                  <a:lnTo>
                    <a:pt x="493254" y="160402"/>
                  </a:lnTo>
                  <a:lnTo>
                    <a:pt x="543002" y="168095"/>
                  </a:lnTo>
                  <a:lnTo>
                    <a:pt x="592812" y="175310"/>
                  </a:lnTo>
                  <a:lnTo>
                    <a:pt x="642678" y="182047"/>
                  </a:lnTo>
                  <a:lnTo>
                    <a:pt x="692597" y="188305"/>
                  </a:lnTo>
                  <a:lnTo>
                    <a:pt x="742565" y="194083"/>
                  </a:lnTo>
                  <a:lnTo>
                    <a:pt x="792578" y="199381"/>
                  </a:lnTo>
                  <a:lnTo>
                    <a:pt x="842631" y="204197"/>
                  </a:lnTo>
                  <a:lnTo>
                    <a:pt x="892722" y="208532"/>
                  </a:lnTo>
                  <a:lnTo>
                    <a:pt x="942845" y="212384"/>
                  </a:lnTo>
                  <a:lnTo>
                    <a:pt x="992997" y="215753"/>
                  </a:lnTo>
                  <a:lnTo>
                    <a:pt x="1043173" y="218638"/>
                  </a:lnTo>
                  <a:lnTo>
                    <a:pt x="1093370" y="221038"/>
                  </a:lnTo>
                  <a:lnTo>
                    <a:pt x="1143584" y="222953"/>
                  </a:lnTo>
                  <a:lnTo>
                    <a:pt x="1193811" y="224383"/>
                  </a:lnTo>
                  <a:lnTo>
                    <a:pt x="1244046" y="225326"/>
                  </a:lnTo>
                  <a:lnTo>
                    <a:pt x="1294286" y="225781"/>
                  </a:lnTo>
                  <a:lnTo>
                    <a:pt x="1344527" y="225749"/>
                  </a:lnTo>
                  <a:lnTo>
                    <a:pt x="1295330" y="215685"/>
                  </a:lnTo>
                  <a:lnTo>
                    <a:pt x="1246195" y="204823"/>
                  </a:lnTo>
                  <a:lnTo>
                    <a:pt x="1197115" y="193281"/>
                  </a:lnTo>
                  <a:lnTo>
                    <a:pt x="1148079" y="181174"/>
                  </a:lnTo>
                  <a:lnTo>
                    <a:pt x="1099079" y="168620"/>
                  </a:lnTo>
                  <a:lnTo>
                    <a:pt x="1050105" y="155736"/>
                  </a:lnTo>
                  <a:lnTo>
                    <a:pt x="1001148" y="142638"/>
                  </a:lnTo>
                  <a:lnTo>
                    <a:pt x="903247" y="116270"/>
                  </a:lnTo>
                  <a:lnTo>
                    <a:pt x="854285" y="103233"/>
                  </a:lnTo>
                  <a:lnTo>
                    <a:pt x="805303" y="90450"/>
                  </a:lnTo>
                  <a:lnTo>
                    <a:pt x="756291" y="78037"/>
                  </a:lnTo>
                  <a:lnTo>
                    <a:pt x="707241" y="66112"/>
                  </a:lnTo>
                  <a:lnTo>
                    <a:pt x="658143" y="54791"/>
                  </a:lnTo>
                  <a:lnTo>
                    <a:pt x="608988" y="44192"/>
                  </a:lnTo>
                  <a:lnTo>
                    <a:pt x="559766" y="34430"/>
                  </a:lnTo>
                  <a:lnTo>
                    <a:pt x="510468" y="25623"/>
                  </a:lnTo>
                  <a:lnTo>
                    <a:pt x="461086" y="17888"/>
                  </a:lnTo>
                  <a:lnTo>
                    <a:pt x="411609" y="11341"/>
                  </a:lnTo>
                  <a:lnTo>
                    <a:pt x="362029" y="6099"/>
                  </a:lnTo>
                  <a:lnTo>
                    <a:pt x="312336" y="2280"/>
                  </a:lnTo>
                  <a:lnTo>
                    <a:pt x="262521" y="0"/>
                  </a:lnTo>
                  <a:lnTo>
                    <a:pt x="311343" y="512"/>
                  </a:lnTo>
                  <a:lnTo>
                    <a:pt x="360048" y="2497"/>
                  </a:lnTo>
                  <a:lnTo>
                    <a:pt x="408645" y="5846"/>
                  </a:lnTo>
                  <a:lnTo>
                    <a:pt x="457144" y="10449"/>
                  </a:lnTo>
                  <a:lnTo>
                    <a:pt x="505552" y="16198"/>
                  </a:lnTo>
                  <a:lnTo>
                    <a:pt x="553878" y="22984"/>
                  </a:lnTo>
                  <a:lnTo>
                    <a:pt x="602131" y="30697"/>
                  </a:lnTo>
                  <a:lnTo>
                    <a:pt x="650319" y="39228"/>
                  </a:lnTo>
                  <a:lnTo>
                    <a:pt x="698451" y="48469"/>
                  </a:lnTo>
                  <a:lnTo>
                    <a:pt x="746536" y="58309"/>
                  </a:lnTo>
                  <a:lnTo>
                    <a:pt x="794582" y="68640"/>
                  </a:lnTo>
                  <a:lnTo>
                    <a:pt x="842597" y="79354"/>
                  </a:lnTo>
                  <a:lnTo>
                    <a:pt x="890592" y="90340"/>
                  </a:lnTo>
                  <a:lnTo>
                    <a:pt x="1034531" y="123843"/>
                  </a:lnTo>
                  <a:lnTo>
                    <a:pt x="1082525" y="134829"/>
                  </a:lnTo>
                  <a:lnTo>
                    <a:pt x="1130541" y="145542"/>
                  </a:lnTo>
                  <a:lnTo>
                    <a:pt x="1178587" y="155873"/>
                  </a:lnTo>
                  <a:lnTo>
                    <a:pt x="1226671" y="165714"/>
                  </a:lnTo>
                  <a:lnTo>
                    <a:pt x="1274803" y="174954"/>
                  </a:lnTo>
                  <a:lnTo>
                    <a:pt x="1322991" y="183485"/>
                  </a:lnTo>
                  <a:lnTo>
                    <a:pt x="1371243" y="191197"/>
                  </a:lnTo>
                  <a:lnTo>
                    <a:pt x="1419569" y="197982"/>
                  </a:lnTo>
                  <a:lnTo>
                    <a:pt x="1467977" y="203731"/>
                  </a:lnTo>
                  <a:lnTo>
                    <a:pt x="1516474" y="208334"/>
                  </a:lnTo>
                  <a:lnTo>
                    <a:pt x="1565071" y="211682"/>
                  </a:lnTo>
                  <a:lnTo>
                    <a:pt x="1613776" y="213667"/>
                  </a:lnTo>
                  <a:lnTo>
                    <a:pt x="1662597" y="214179"/>
                  </a:lnTo>
                  <a:lnTo>
                    <a:pt x="1623303" y="230182"/>
                  </a:lnTo>
                  <a:lnTo>
                    <a:pt x="1584166" y="244227"/>
                  </a:lnTo>
                  <a:lnTo>
                    <a:pt x="1545172" y="256444"/>
                  </a:lnTo>
                  <a:lnTo>
                    <a:pt x="1506311" y="266964"/>
                  </a:lnTo>
                  <a:lnTo>
                    <a:pt x="1455726" y="267129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79846" y="2040793"/>
              <a:ext cx="429259" cy="63500"/>
            </a:xfrm>
            <a:custGeom>
              <a:avLst/>
              <a:gdLst/>
              <a:ahLst/>
              <a:cxnLst/>
              <a:rect l="l" t="t" r="r" b="b"/>
              <a:pathLst>
                <a:path w="429260" h="63500">
                  <a:moveTo>
                    <a:pt x="111185" y="21743"/>
                  </a:moveTo>
                  <a:lnTo>
                    <a:pt x="85675" y="16635"/>
                  </a:lnTo>
                  <a:lnTo>
                    <a:pt x="54871" y="10141"/>
                  </a:lnTo>
                  <a:lnTo>
                    <a:pt x="9247" y="0"/>
                  </a:lnTo>
                  <a:lnTo>
                    <a:pt x="60440" y="5247"/>
                  </a:lnTo>
                  <a:lnTo>
                    <a:pt x="111700" y="9623"/>
                  </a:lnTo>
                  <a:lnTo>
                    <a:pt x="163037" y="12993"/>
                  </a:lnTo>
                  <a:lnTo>
                    <a:pt x="214462" y="15224"/>
                  </a:lnTo>
                  <a:lnTo>
                    <a:pt x="265985" y="16180"/>
                  </a:lnTo>
                  <a:lnTo>
                    <a:pt x="323652" y="16180"/>
                  </a:lnTo>
                  <a:lnTo>
                    <a:pt x="270022" y="18415"/>
                  </a:lnTo>
                  <a:lnTo>
                    <a:pt x="217088" y="20068"/>
                  </a:lnTo>
                  <a:lnTo>
                    <a:pt x="164141" y="21177"/>
                  </a:lnTo>
                  <a:lnTo>
                    <a:pt x="111185" y="21743"/>
                  </a:lnTo>
                  <a:close/>
                </a:path>
                <a:path w="429260" h="63500">
                  <a:moveTo>
                    <a:pt x="323652" y="16180"/>
                  </a:moveTo>
                  <a:lnTo>
                    <a:pt x="265985" y="16180"/>
                  </a:lnTo>
                  <a:lnTo>
                    <a:pt x="317617" y="15728"/>
                  </a:lnTo>
                  <a:lnTo>
                    <a:pt x="369368" y="13733"/>
                  </a:lnTo>
                  <a:lnTo>
                    <a:pt x="421249" y="10061"/>
                  </a:lnTo>
                  <a:lnTo>
                    <a:pt x="423746" y="10061"/>
                  </a:lnTo>
                  <a:lnTo>
                    <a:pt x="426217" y="10153"/>
                  </a:lnTo>
                  <a:lnTo>
                    <a:pt x="428614" y="10153"/>
                  </a:lnTo>
                  <a:lnTo>
                    <a:pt x="426148" y="10301"/>
                  </a:lnTo>
                  <a:lnTo>
                    <a:pt x="423762" y="10391"/>
                  </a:lnTo>
                  <a:lnTo>
                    <a:pt x="421297" y="10561"/>
                  </a:lnTo>
                  <a:lnTo>
                    <a:pt x="420413" y="10692"/>
                  </a:lnTo>
                  <a:lnTo>
                    <a:pt x="375831" y="13471"/>
                  </a:lnTo>
                  <a:lnTo>
                    <a:pt x="323652" y="16180"/>
                  </a:lnTo>
                  <a:close/>
                </a:path>
                <a:path w="429260" h="63500">
                  <a:moveTo>
                    <a:pt x="428614" y="10153"/>
                  </a:moveTo>
                  <a:lnTo>
                    <a:pt x="426217" y="10153"/>
                  </a:lnTo>
                  <a:lnTo>
                    <a:pt x="428720" y="10141"/>
                  </a:lnTo>
                  <a:close/>
                </a:path>
                <a:path w="429260" h="63500">
                  <a:moveTo>
                    <a:pt x="218225" y="63026"/>
                  </a:moveTo>
                  <a:lnTo>
                    <a:pt x="163675" y="62601"/>
                  </a:lnTo>
                  <a:lnTo>
                    <a:pt x="109117" y="61599"/>
                  </a:lnTo>
                  <a:lnTo>
                    <a:pt x="54557" y="60019"/>
                  </a:lnTo>
                  <a:lnTo>
                    <a:pt x="0" y="57862"/>
                  </a:lnTo>
                  <a:lnTo>
                    <a:pt x="52685" y="53865"/>
                  </a:lnTo>
                  <a:lnTo>
                    <a:pt x="105374" y="49323"/>
                  </a:lnTo>
                  <a:lnTo>
                    <a:pt x="158062" y="44236"/>
                  </a:lnTo>
                  <a:lnTo>
                    <a:pt x="210744" y="38601"/>
                  </a:lnTo>
                  <a:lnTo>
                    <a:pt x="263413" y="32418"/>
                  </a:lnTo>
                  <a:lnTo>
                    <a:pt x="316065" y="25684"/>
                  </a:lnTo>
                  <a:lnTo>
                    <a:pt x="368695" y="18399"/>
                  </a:lnTo>
                  <a:lnTo>
                    <a:pt x="420413" y="10692"/>
                  </a:lnTo>
                  <a:lnTo>
                    <a:pt x="428697" y="10176"/>
                  </a:lnTo>
                  <a:lnTo>
                    <a:pt x="389492" y="26146"/>
                  </a:lnTo>
                  <a:lnTo>
                    <a:pt x="350442" y="40166"/>
                  </a:lnTo>
                  <a:lnTo>
                    <a:pt x="311535" y="52366"/>
                  </a:lnTo>
                  <a:lnTo>
                    <a:pt x="272763" y="62875"/>
                  </a:lnTo>
                  <a:lnTo>
                    <a:pt x="218225" y="63026"/>
                  </a:lnTo>
                  <a:close/>
                </a:path>
              </a:pathLst>
            </a:custGeom>
            <a:solidFill>
              <a:srgbClr val="A518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52422" y="2040533"/>
              <a:ext cx="1556385" cy="306070"/>
            </a:xfrm>
            <a:custGeom>
              <a:avLst/>
              <a:gdLst/>
              <a:ahLst/>
              <a:cxnLst/>
              <a:rect l="l" t="t" r="r" b="b"/>
              <a:pathLst>
                <a:path w="1556385" h="306069">
                  <a:moveTo>
                    <a:pt x="1235087" y="21424"/>
                  </a:moveTo>
                  <a:lnTo>
                    <a:pt x="1210043" y="16383"/>
                  </a:lnTo>
                  <a:lnTo>
                    <a:pt x="1185011" y="11125"/>
                  </a:lnTo>
                  <a:lnTo>
                    <a:pt x="1160005" y="5651"/>
                  </a:lnTo>
                  <a:lnTo>
                    <a:pt x="1134999" y="0"/>
                  </a:lnTo>
                  <a:lnTo>
                    <a:pt x="1113790" y="4445"/>
                  </a:lnTo>
                  <a:lnTo>
                    <a:pt x="1092542" y="9194"/>
                  </a:lnTo>
                  <a:lnTo>
                    <a:pt x="1071283" y="14249"/>
                  </a:lnTo>
                  <a:lnTo>
                    <a:pt x="1049997" y="19583"/>
                  </a:lnTo>
                  <a:lnTo>
                    <a:pt x="1094460" y="20764"/>
                  </a:lnTo>
                  <a:lnTo>
                    <a:pt x="1138923" y="21564"/>
                  </a:lnTo>
                  <a:lnTo>
                    <a:pt x="1183398" y="21983"/>
                  </a:lnTo>
                  <a:lnTo>
                    <a:pt x="1227874" y="22021"/>
                  </a:lnTo>
                  <a:lnTo>
                    <a:pt x="1235087" y="21424"/>
                  </a:lnTo>
                  <a:close/>
                </a:path>
                <a:path w="1556385" h="306069">
                  <a:moveTo>
                    <a:pt x="1556118" y="10452"/>
                  </a:moveTo>
                  <a:lnTo>
                    <a:pt x="1505927" y="30556"/>
                  </a:lnTo>
                  <a:lnTo>
                    <a:pt x="1455991" y="47536"/>
                  </a:lnTo>
                  <a:lnTo>
                    <a:pt x="1406283" y="61645"/>
                  </a:lnTo>
                  <a:lnTo>
                    <a:pt x="1356779" y="73126"/>
                  </a:lnTo>
                  <a:lnTo>
                    <a:pt x="1307465" y="82245"/>
                  </a:lnTo>
                  <a:lnTo>
                    <a:pt x="1258316" y="89230"/>
                  </a:lnTo>
                  <a:lnTo>
                    <a:pt x="1209332" y="94348"/>
                  </a:lnTo>
                  <a:lnTo>
                    <a:pt x="1160462" y="97853"/>
                  </a:lnTo>
                  <a:lnTo>
                    <a:pt x="1111694" y="99987"/>
                  </a:lnTo>
                  <a:lnTo>
                    <a:pt x="1063028" y="101015"/>
                  </a:lnTo>
                  <a:lnTo>
                    <a:pt x="1014412" y="101168"/>
                  </a:lnTo>
                  <a:lnTo>
                    <a:pt x="965860" y="100723"/>
                  </a:lnTo>
                  <a:lnTo>
                    <a:pt x="917333" y="99910"/>
                  </a:lnTo>
                  <a:lnTo>
                    <a:pt x="868807" y="98996"/>
                  </a:lnTo>
                  <a:lnTo>
                    <a:pt x="911428" y="86677"/>
                  </a:lnTo>
                  <a:lnTo>
                    <a:pt x="954011" y="74866"/>
                  </a:lnTo>
                  <a:lnTo>
                    <a:pt x="996556" y="63741"/>
                  </a:lnTo>
                  <a:lnTo>
                    <a:pt x="1039012" y="53454"/>
                  </a:lnTo>
                  <a:lnTo>
                    <a:pt x="1017092" y="52044"/>
                  </a:lnTo>
                  <a:lnTo>
                    <a:pt x="995159" y="50546"/>
                  </a:lnTo>
                  <a:lnTo>
                    <a:pt x="973239" y="48958"/>
                  </a:lnTo>
                  <a:lnTo>
                    <a:pt x="951306" y="47269"/>
                  </a:lnTo>
                  <a:lnTo>
                    <a:pt x="911758" y="59423"/>
                  </a:lnTo>
                  <a:lnTo>
                    <a:pt x="872172" y="72009"/>
                  </a:lnTo>
                  <a:lnTo>
                    <a:pt x="832561" y="84899"/>
                  </a:lnTo>
                  <a:lnTo>
                    <a:pt x="792937" y="97967"/>
                  </a:lnTo>
                  <a:lnTo>
                    <a:pt x="743064" y="97942"/>
                  </a:lnTo>
                  <a:lnTo>
                    <a:pt x="693115" y="98755"/>
                  </a:lnTo>
                  <a:lnTo>
                    <a:pt x="643089" y="100672"/>
                  </a:lnTo>
                  <a:lnTo>
                    <a:pt x="592937" y="103974"/>
                  </a:lnTo>
                  <a:lnTo>
                    <a:pt x="542658" y="108940"/>
                  </a:lnTo>
                  <a:lnTo>
                    <a:pt x="492239" y="115824"/>
                  </a:lnTo>
                  <a:lnTo>
                    <a:pt x="441629" y="124904"/>
                  </a:lnTo>
                  <a:lnTo>
                    <a:pt x="390829" y="136461"/>
                  </a:lnTo>
                  <a:lnTo>
                    <a:pt x="339826" y="150761"/>
                  </a:lnTo>
                  <a:lnTo>
                    <a:pt x="288569" y="168071"/>
                  </a:lnTo>
                  <a:lnTo>
                    <a:pt x="237070" y="188683"/>
                  </a:lnTo>
                  <a:lnTo>
                    <a:pt x="287896" y="170141"/>
                  </a:lnTo>
                  <a:lnTo>
                    <a:pt x="338480" y="154825"/>
                  </a:lnTo>
                  <a:lnTo>
                    <a:pt x="388810" y="142468"/>
                  </a:lnTo>
                  <a:lnTo>
                    <a:pt x="438937" y="132803"/>
                  </a:lnTo>
                  <a:lnTo>
                    <a:pt x="488873" y="125564"/>
                  </a:lnTo>
                  <a:lnTo>
                    <a:pt x="538645" y="120510"/>
                  </a:lnTo>
                  <a:lnTo>
                    <a:pt x="588251" y="117348"/>
                  </a:lnTo>
                  <a:lnTo>
                    <a:pt x="637730" y="115824"/>
                  </a:lnTo>
                  <a:lnTo>
                    <a:pt x="687108" y="115684"/>
                  </a:lnTo>
                  <a:lnTo>
                    <a:pt x="736396" y="116649"/>
                  </a:lnTo>
                  <a:lnTo>
                    <a:pt x="686384" y="132969"/>
                  </a:lnTo>
                  <a:lnTo>
                    <a:pt x="636409" y="148793"/>
                  </a:lnTo>
                  <a:lnTo>
                    <a:pt x="586498" y="163893"/>
                  </a:lnTo>
                  <a:lnTo>
                    <a:pt x="536663" y="178003"/>
                  </a:lnTo>
                  <a:lnTo>
                    <a:pt x="486943" y="190855"/>
                  </a:lnTo>
                  <a:lnTo>
                    <a:pt x="437337" y="202209"/>
                  </a:lnTo>
                  <a:lnTo>
                    <a:pt x="387883" y="211785"/>
                  </a:lnTo>
                  <a:lnTo>
                    <a:pt x="338582" y="219341"/>
                  </a:lnTo>
                  <a:lnTo>
                    <a:pt x="289483" y="224612"/>
                  </a:lnTo>
                  <a:lnTo>
                    <a:pt x="240588" y="227342"/>
                  </a:lnTo>
                  <a:lnTo>
                    <a:pt x="191922" y="227279"/>
                  </a:lnTo>
                  <a:lnTo>
                    <a:pt x="143510" y="224155"/>
                  </a:lnTo>
                  <a:lnTo>
                    <a:pt x="95377" y="217716"/>
                  </a:lnTo>
                  <a:lnTo>
                    <a:pt x="47523" y="207695"/>
                  </a:lnTo>
                  <a:lnTo>
                    <a:pt x="0" y="193852"/>
                  </a:lnTo>
                  <a:lnTo>
                    <a:pt x="45593" y="208788"/>
                  </a:lnTo>
                  <a:lnTo>
                    <a:pt x="91465" y="220154"/>
                  </a:lnTo>
                  <a:lnTo>
                    <a:pt x="137604" y="228193"/>
                  </a:lnTo>
                  <a:lnTo>
                    <a:pt x="183997" y="233108"/>
                  </a:lnTo>
                  <a:lnTo>
                    <a:pt x="230619" y="235153"/>
                  </a:lnTo>
                  <a:lnTo>
                    <a:pt x="277444" y="234543"/>
                  </a:lnTo>
                  <a:lnTo>
                    <a:pt x="324472" y="231533"/>
                  </a:lnTo>
                  <a:lnTo>
                    <a:pt x="371665" y="226326"/>
                  </a:lnTo>
                  <a:lnTo>
                    <a:pt x="419023" y="219163"/>
                  </a:lnTo>
                  <a:lnTo>
                    <a:pt x="466509" y="210273"/>
                  </a:lnTo>
                  <a:lnTo>
                    <a:pt x="514121" y="199898"/>
                  </a:lnTo>
                  <a:lnTo>
                    <a:pt x="561835" y="188252"/>
                  </a:lnTo>
                  <a:lnTo>
                    <a:pt x="609625" y="175577"/>
                  </a:lnTo>
                  <a:lnTo>
                    <a:pt x="657479" y="162102"/>
                  </a:lnTo>
                  <a:lnTo>
                    <a:pt x="705383" y="148056"/>
                  </a:lnTo>
                  <a:lnTo>
                    <a:pt x="753325" y="133667"/>
                  </a:lnTo>
                  <a:lnTo>
                    <a:pt x="801255" y="119176"/>
                  </a:lnTo>
                  <a:lnTo>
                    <a:pt x="850049" y="121678"/>
                  </a:lnTo>
                  <a:lnTo>
                    <a:pt x="947585" y="127152"/>
                  </a:lnTo>
                  <a:lnTo>
                    <a:pt x="996378" y="129590"/>
                  </a:lnTo>
                  <a:lnTo>
                    <a:pt x="1045210" y="131508"/>
                  </a:lnTo>
                  <a:lnTo>
                    <a:pt x="1094105" y="132613"/>
                  </a:lnTo>
                  <a:lnTo>
                    <a:pt x="1143088" y="132676"/>
                  </a:lnTo>
                  <a:lnTo>
                    <a:pt x="1192174" y="131419"/>
                  </a:lnTo>
                  <a:lnTo>
                    <a:pt x="1241386" y="128600"/>
                  </a:lnTo>
                  <a:lnTo>
                    <a:pt x="1290739" y="123952"/>
                  </a:lnTo>
                  <a:lnTo>
                    <a:pt x="1340256" y="117221"/>
                  </a:lnTo>
                  <a:lnTo>
                    <a:pt x="1389951" y="108153"/>
                  </a:lnTo>
                  <a:lnTo>
                    <a:pt x="1341996" y="132359"/>
                  </a:lnTo>
                  <a:lnTo>
                    <a:pt x="1293926" y="154940"/>
                  </a:lnTo>
                  <a:lnTo>
                    <a:pt x="1245793" y="175882"/>
                  </a:lnTo>
                  <a:lnTo>
                    <a:pt x="1197673" y="195224"/>
                  </a:lnTo>
                  <a:lnTo>
                    <a:pt x="1149578" y="212966"/>
                  </a:lnTo>
                  <a:lnTo>
                    <a:pt x="1101572" y="229120"/>
                  </a:lnTo>
                  <a:lnTo>
                    <a:pt x="1053719" y="243713"/>
                  </a:lnTo>
                  <a:lnTo>
                    <a:pt x="1006043" y="256743"/>
                  </a:lnTo>
                  <a:lnTo>
                    <a:pt x="958596" y="268236"/>
                  </a:lnTo>
                  <a:lnTo>
                    <a:pt x="911428" y="278193"/>
                  </a:lnTo>
                  <a:lnTo>
                    <a:pt x="864603" y="286639"/>
                  </a:lnTo>
                  <a:lnTo>
                    <a:pt x="818146" y="293585"/>
                  </a:lnTo>
                  <a:lnTo>
                    <a:pt x="772121" y="299034"/>
                  </a:lnTo>
                  <a:lnTo>
                    <a:pt x="726567" y="303022"/>
                  </a:lnTo>
                  <a:lnTo>
                    <a:pt x="681545" y="305536"/>
                  </a:lnTo>
                  <a:lnTo>
                    <a:pt x="727633" y="305650"/>
                  </a:lnTo>
                  <a:lnTo>
                    <a:pt x="774344" y="304228"/>
                  </a:lnTo>
                  <a:lnTo>
                    <a:pt x="821601" y="301244"/>
                  </a:lnTo>
                  <a:lnTo>
                    <a:pt x="869353" y="296710"/>
                  </a:lnTo>
                  <a:lnTo>
                    <a:pt x="917536" y="290588"/>
                  </a:lnTo>
                  <a:lnTo>
                    <a:pt x="966101" y="282867"/>
                  </a:lnTo>
                  <a:lnTo>
                    <a:pt x="1014958" y="273532"/>
                  </a:lnTo>
                  <a:lnTo>
                    <a:pt x="1064082" y="262572"/>
                  </a:lnTo>
                  <a:lnTo>
                    <a:pt x="1113396" y="249961"/>
                  </a:lnTo>
                  <a:lnTo>
                    <a:pt x="1162837" y="235699"/>
                  </a:lnTo>
                  <a:lnTo>
                    <a:pt x="1212354" y="219748"/>
                  </a:lnTo>
                  <a:lnTo>
                    <a:pt x="1261884" y="202107"/>
                  </a:lnTo>
                  <a:lnTo>
                    <a:pt x="1311376" y="182765"/>
                  </a:lnTo>
                  <a:lnTo>
                    <a:pt x="1360741" y="161683"/>
                  </a:lnTo>
                  <a:lnTo>
                    <a:pt x="1409954" y="138874"/>
                  </a:lnTo>
                  <a:lnTo>
                    <a:pt x="1458937" y="114300"/>
                  </a:lnTo>
                  <a:lnTo>
                    <a:pt x="1507642" y="87947"/>
                  </a:lnTo>
                  <a:lnTo>
                    <a:pt x="1555991" y="59817"/>
                  </a:lnTo>
                  <a:lnTo>
                    <a:pt x="1556118" y="10452"/>
                  </a:lnTo>
                  <a:close/>
                </a:path>
              </a:pathLst>
            </a:custGeom>
            <a:solidFill>
              <a:srgbClr val="FFCB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59053" y="2040549"/>
              <a:ext cx="849630" cy="132715"/>
            </a:xfrm>
            <a:custGeom>
              <a:avLst/>
              <a:gdLst/>
              <a:ahLst/>
              <a:cxnLst/>
              <a:rect l="l" t="t" r="r" b="b"/>
              <a:pathLst>
                <a:path w="849629" h="132714">
                  <a:moveTo>
                    <a:pt x="496821" y="22034"/>
                  </a:moveTo>
                  <a:lnTo>
                    <a:pt x="471787" y="21945"/>
                  </a:lnTo>
                  <a:lnTo>
                    <a:pt x="419905" y="10420"/>
                  </a:lnTo>
                  <a:lnTo>
                    <a:pt x="400460" y="5894"/>
                  </a:lnTo>
                  <a:lnTo>
                    <a:pt x="407469" y="4365"/>
                  </a:lnTo>
                  <a:lnTo>
                    <a:pt x="428472" y="0"/>
                  </a:lnTo>
                  <a:lnTo>
                    <a:pt x="475355" y="10436"/>
                  </a:lnTo>
                  <a:lnTo>
                    <a:pt x="528476" y="21400"/>
                  </a:lnTo>
                  <a:lnTo>
                    <a:pt x="526272" y="21580"/>
                  </a:lnTo>
                  <a:lnTo>
                    <a:pt x="524059" y="21807"/>
                  </a:lnTo>
                  <a:lnTo>
                    <a:pt x="521855" y="22000"/>
                  </a:lnTo>
                  <a:lnTo>
                    <a:pt x="496821" y="22034"/>
                  </a:lnTo>
                  <a:close/>
                </a:path>
                <a:path w="849629" h="132714">
                  <a:moveTo>
                    <a:pt x="454431" y="132328"/>
                  </a:moveTo>
                  <a:lnTo>
                    <a:pt x="502353" y="124730"/>
                  </a:lnTo>
                  <a:lnTo>
                    <a:pt x="550396" y="115544"/>
                  </a:lnTo>
                  <a:lnTo>
                    <a:pt x="598580" y="104527"/>
                  </a:lnTo>
                  <a:lnTo>
                    <a:pt x="646924" y="91436"/>
                  </a:lnTo>
                  <a:lnTo>
                    <a:pt x="695447" y="76026"/>
                  </a:lnTo>
                  <a:lnTo>
                    <a:pt x="744169" y="58055"/>
                  </a:lnTo>
                  <a:lnTo>
                    <a:pt x="793109" y="37278"/>
                  </a:lnTo>
                  <a:lnTo>
                    <a:pt x="842286" y="13452"/>
                  </a:lnTo>
                  <a:lnTo>
                    <a:pt x="844705" y="12429"/>
                  </a:lnTo>
                  <a:lnTo>
                    <a:pt x="847103" y="11455"/>
                  </a:lnTo>
                  <a:lnTo>
                    <a:pt x="849493" y="10420"/>
                  </a:lnTo>
                  <a:lnTo>
                    <a:pt x="808243" y="36780"/>
                  </a:lnTo>
                  <a:lnTo>
                    <a:pt x="766782" y="61834"/>
                  </a:lnTo>
                  <a:lnTo>
                    <a:pt x="725141" y="85609"/>
                  </a:lnTo>
                  <a:lnTo>
                    <a:pt x="683353" y="108116"/>
                  </a:lnTo>
                  <a:lnTo>
                    <a:pt x="637281" y="116602"/>
                  </a:lnTo>
                  <a:lnTo>
                    <a:pt x="591369" y="123062"/>
                  </a:lnTo>
                  <a:lnTo>
                    <a:pt x="545601" y="127700"/>
                  </a:lnTo>
                  <a:lnTo>
                    <a:pt x="499961" y="130721"/>
                  </a:lnTo>
                  <a:lnTo>
                    <a:pt x="454431" y="132328"/>
                  </a:lnTo>
                  <a:close/>
                </a:path>
                <a:path w="849629" h="132714">
                  <a:moveTo>
                    <a:pt x="267473" y="69558"/>
                  </a:moveTo>
                  <a:lnTo>
                    <a:pt x="189303" y="64465"/>
                  </a:lnTo>
                  <a:lnTo>
                    <a:pt x="244983" y="47269"/>
                  </a:lnTo>
                  <a:lnTo>
                    <a:pt x="332780" y="53452"/>
                  </a:lnTo>
                  <a:lnTo>
                    <a:pt x="300147" y="61238"/>
                  </a:lnTo>
                  <a:lnTo>
                    <a:pt x="267473" y="69558"/>
                  </a:lnTo>
                  <a:close/>
                </a:path>
                <a:path w="849629" h="132714">
                  <a:moveTo>
                    <a:pt x="62880" y="128751"/>
                  </a:moveTo>
                  <a:lnTo>
                    <a:pt x="0" y="126379"/>
                  </a:lnTo>
                  <a:lnTo>
                    <a:pt x="29675" y="116626"/>
                  </a:lnTo>
                  <a:lnTo>
                    <a:pt x="94717" y="119152"/>
                  </a:lnTo>
                  <a:lnTo>
                    <a:pt x="62880" y="128751"/>
                  </a:lnTo>
                  <a:close/>
                </a:path>
              </a:pathLst>
            </a:custGeom>
            <a:solidFill>
              <a:srgbClr val="D3A8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3475" y="2443555"/>
              <a:ext cx="927100" cy="69215"/>
            </a:xfrm>
            <a:custGeom>
              <a:avLst/>
              <a:gdLst/>
              <a:ahLst/>
              <a:cxnLst/>
              <a:rect l="l" t="t" r="r" b="b"/>
              <a:pathLst>
                <a:path w="927100" h="69214">
                  <a:moveTo>
                    <a:pt x="11518" y="1562"/>
                  </a:moveTo>
                  <a:lnTo>
                    <a:pt x="0" y="1562"/>
                  </a:lnTo>
                  <a:lnTo>
                    <a:pt x="0" y="67106"/>
                  </a:lnTo>
                  <a:lnTo>
                    <a:pt x="11518" y="67106"/>
                  </a:lnTo>
                  <a:lnTo>
                    <a:pt x="11518" y="1562"/>
                  </a:lnTo>
                  <a:close/>
                </a:path>
                <a:path w="927100" h="69214">
                  <a:moveTo>
                    <a:pt x="95542" y="1562"/>
                  </a:moveTo>
                  <a:lnTo>
                    <a:pt x="79502" y="1562"/>
                  </a:lnTo>
                  <a:lnTo>
                    <a:pt x="61810" y="52870"/>
                  </a:lnTo>
                  <a:lnTo>
                    <a:pt x="61633" y="52870"/>
                  </a:lnTo>
                  <a:lnTo>
                    <a:pt x="43472" y="1562"/>
                  </a:lnTo>
                  <a:lnTo>
                    <a:pt x="27254" y="1562"/>
                  </a:lnTo>
                  <a:lnTo>
                    <a:pt x="27254" y="67106"/>
                  </a:lnTo>
                  <a:lnTo>
                    <a:pt x="38214" y="67106"/>
                  </a:lnTo>
                  <a:lnTo>
                    <a:pt x="38214" y="16522"/>
                  </a:lnTo>
                  <a:lnTo>
                    <a:pt x="38404" y="16522"/>
                  </a:lnTo>
                  <a:lnTo>
                    <a:pt x="56654" y="67106"/>
                  </a:lnTo>
                  <a:lnTo>
                    <a:pt x="66141" y="67106"/>
                  </a:lnTo>
                  <a:lnTo>
                    <a:pt x="84391" y="16522"/>
                  </a:lnTo>
                  <a:lnTo>
                    <a:pt x="84569" y="16522"/>
                  </a:lnTo>
                  <a:lnTo>
                    <a:pt x="84569" y="67106"/>
                  </a:lnTo>
                  <a:lnTo>
                    <a:pt x="95542" y="67106"/>
                  </a:lnTo>
                  <a:lnTo>
                    <a:pt x="95542" y="1562"/>
                  </a:lnTo>
                  <a:close/>
                </a:path>
                <a:path w="927100" h="69214">
                  <a:moveTo>
                    <a:pt x="162623" y="21844"/>
                  </a:moveTo>
                  <a:lnTo>
                    <a:pt x="151104" y="3492"/>
                  </a:lnTo>
                  <a:lnTo>
                    <a:pt x="151104" y="13131"/>
                  </a:lnTo>
                  <a:lnTo>
                    <a:pt x="151104" y="30022"/>
                  </a:lnTo>
                  <a:lnTo>
                    <a:pt x="144754" y="32588"/>
                  </a:lnTo>
                  <a:lnTo>
                    <a:pt x="122732" y="32588"/>
                  </a:lnTo>
                  <a:lnTo>
                    <a:pt x="122732" y="10922"/>
                  </a:lnTo>
                  <a:lnTo>
                    <a:pt x="145859" y="10922"/>
                  </a:lnTo>
                  <a:lnTo>
                    <a:pt x="151104" y="13131"/>
                  </a:lnTo>
                  <a:lnTo>
                    <a:pt x="151104" y="3492"/>
                  </a:lnTo>
                  <a:lnTo>
                    <a:pt x="140233" y="1562"/>
                  </a:lnTo>
                  <a:lnTo>
                    <a:pt x="111213" y="1562"/>
                  </a:lnTo>
                  <a:lnTo>
                    <a:pt x="111213" y="67106"/>
                  </a:lnTo>
                  <a:lnTo>
                    <a:pt x="122732" y="67106"/>
                  </a:lnTo>
                  <a:lnTo>
                    <a:pt x="122732" y="41948"/>
                  </a:lnTo>
                  <a:lnTo>
                    <a:pt x="140233" y="41948"/>
                  </a:lnTo>
                  <a:lnTo>
                    <a:pt x="151663" y="39979"/>
                  </a:lnTo>
                  <a:lnTo>
                    <a:pt x="158483" y="34963"/>
                  </a:lnTo>
                  <a:lnTo>
                    <a:pt x="159677" y="32588"/>
                  </a:lnTo>
                  <a:lnTo>
                    <a:pt x="161772" y="28409"/>
                  </a:lnTo>
                  <a:lnTo>
                    <a:pt x="162623" y="21844"/>
                  </a:lnTo>
                  <a:close/>
                </a:path>
                <a:path w="927100" h="69214">
                  <a:moveTo>
                    <a:pt x="230365" y="34340"/>
                  </a:moveTo>
                  <a:lnTo>
                    <a:pt x="228206" y="21069"/>
                  </a:lnTo>
                  <a:lnTo>
                    <a:pt x="221996" y="10147"/>
                  </a:lnTo>
                  <a:lnTo>
                    <a:pt x="220954" y="9359"/>
                  </a:lnTo>
                  <a:lnTo>
                    <a:pt x="218846" y="7785"/>
                  </a:lnTo>
                  <a:lnTo>
                    <a:pt x="218846" y="34340"/>
                  </a:lnTo>
                  <a:lnTo>
                    <a:pt x="217703" y="43548"/>
                  </a:lnTo>
                  <a:lnTo>
                    <a:pt x="214134" y="51536"/>
                  </a:lnTo>
                  <a:lnTo>
                    <a:pt x="207911" y="57175"/>
                  </a:lnTo>
                  <a:lnTo>
                    <a:pt x="198843" y="59309"/>
                  </a:lnTo>
                  <a:lnTo>
                    <a:pt x="189776" y="57175"/>
                  </a:lnTo>
                  <a:lnTo>
                    <a:pt x="183553" y="51536"/>
                  </a:lnTo>
                  <a:lnTo>
                    <a:pt x="179984" y="43548"/>
                  </a:lnTo>
                  <a:lnTo>
                    <a:pt x="178841" y="34340"/>
                  </a:lnTo>
                  <a:lnTo>
                    <a:pt x="179984" y="25133"/>
                  </a:lnTo>
                  <a:lnTo>
                    <a:pt x="183553" y="17132"/>
                  </a:lnTo>
                  <a:lnTo>
                    <a:pt x="189776" y="11493"/>
                  </a:lnTo>
                  <a:lnTo>
                    <a:pt x="198843" y="9359"/>
                  </a:lnTo>
                  <a:lnTo>
                    <a:pt x="207911" y="11493"/>
                  </a:lnTo>
                  <a:lnTo>
                    <a:pt x="214134" y="17132"/>
                  </a:lnTo>
                  <a:lnTo>
                    <a:pt x="217703" y="25133"/>
                  </a:lnTo>
                  <a:lnTo>
                    <a:pt x="218846" y="34340"/>
                  </a:lnTo>
                  <a:lnTo>
                    <a:pt x="218846" y="7785"/>
                  </a:lnTo>
                  <a:lnTo>
                    <a:pt x="212090" y="2730"/>
                  </a:lnTo>
                  <a:lnTo>
                    <a:pt x="198843" y="0"/>
                  </a:lnTo>
                  <a:lnTo>
                    <a:pt x="185597" y="2730"/>
                  </a:lnTo>
                  <a:lnTo>
                    <a:pt x="175691" y="10147"/>
                  </a:lnTo>
                  <a:lnTo>
                    <a:pt x="169481" y="21069"/>
                  </a:lnTo>
                  <a:lnTo>
                    <a:pt x="167322" y="34340"/>
                  </a:lnTo>
                  <a:lnTo>
                    <a:pt x="169481" y="47599"/>
                  </a:lnTo>
                  <a:lnTo>
                    <a:pt x="175691" y="58521"/>
                  </a:lnTo>
                  <a:lnTo>
                    <a:pt x="185597" y="65938"/>
                  </a:lnTo>
                  <a:lnTo>
                    <a:pt x="198843" y="68668"/>
                  </a:lnTo>
                  <a:lnTo>
                    <a:pt x="212090" y="65938"/>
                  </a:lnTo>
                  <a:lnTo>
                    <a:pt x="220954" y="59309"/>
                  </a:lnTo>
                  <a:lnTo>
                    <a:pt x="221996" y="58521"/>
                  </a:lnTo>
                  <a:lnTo>
                    <a:pt x="228206" y="47599"/>
                  </a:lnTo>
                  <a:lnTo>
                    <a:pt x="230365" y="34340"/>
                  </a:lnTo>
                  <a:close/>
                </a:path>
                <a:path w="927100" h="69214">
                  <a:moveTo>
                    <a:pt x="296418" y="67106"/>
                  </a:moveTo>
                  <a:lnTo>
                    <a:pt x="293128" y="41617"/>
                  </a:lnTo>
                  <a:lnTo>
                    <a:pt x="291350" y="40119"/>
                  </a:lnTo>
                  <a:lnTo>
                    <a:pt x="287121" y="36537"/>
                  </a:lnTo>
                  <a:lnTo>
                    <a:pt x="283159" y="35991"/>
                  </a:lnTo>
                  <a:lnTo>
                    <a:pt x="283159" y="35801"/>
                  </a:lnTo>
                  <a:lnTo>
                    <a:pt x="285280" y="35064"/>
                  </a:lnTo>
                  <a:lnTo>
                    <a:pt x="294030" y="31851"/>
                  </a:lnTo>
                  <a:lnTo>
                    <a:pt x="294030" y="31394"/>
                  </a:lnTo>
                  <a:lnTo>
                    <a:pt x="294030" y="19278"/>
                  </a:lnTo>
                  <a:lnTo>
                    <a:pt x="292658" y="11823"/>
                  </a:lnTo>
                  <a:lnTo>
                    <a:pt x="291998" y="10922"/>
                  </a:lnTo>
                  <a:lnTo>
                    <a:pt x="288544" y="6248"/>
                  </a:lnTo>
                  <a:lnTo>
                    <a:pt x="282511" y="3162"/>
                  </a:lnTo>
                  <a:lnTo>
                    <a:pt x="282511" y="12573"/>
                  </a:lnTo>
                  <a:lnTo>
                    <a:pt x="282511" y="27813"/>
                  </a:lnTo>
                  <a:lnTo>
                    <a:pt x="278549" y="31394"/>
                  </a:lnTo>
                  <a:lnTo>
                    <a:pt x="252387" y="31394"/>
                  </a:lnTo>
                  <a:lnTo>
                    <a:pt x="252387" y="10922"/>
                  </a:lnTo>
                  <a:lnTo>
                    <a:pt x="277075" y="10922"/>
                  </a:lnTo>
                  <a:lnTo>
                    <a:pt x="282511" y="12573"/>
                  </a:lnTo>
                  <a:lnTo>
                    <a:pt x="282511" y="3162"/>
                  </a:lnTo>
                  <a:lnTo>
                    <a:pt x="281749" y="2768"/>
                  </a:lnTo>
                  <a:lnTo>
                    <a:pt x="272288" y="1562"/>
                  </a:lnTo>
                  <a:lnTo>
                    <a:pt x="240868" y="1562"/>
                  </a:lnTo>
                  <a:lnTo>
                    <a:pt x="240868" y="67106"/>
                  </a:lnTo>
                  <a:lnTo>
                    <a:pt x="252387" y="67106"/>
                  </a:lnTo>
                  <a:lnTo>
                    <a:pt x="252387" y="40119"/>
                  </a:lnTo>
                  <a:lnTo>
                    <a:pt x="279527" y="40119"/>
                  </a:lnTo>
                  <a:lnTo>
                    <a:pt x="282524" y="44056"/>
                  </a:lnTo>
                  <a:lnTo>
                    <a:pt x="285508" y="67106"/>
                  </a:lnTo>
                  <a:lnTo>
                    <a:pt x="296418" y="67106"/>
                  </a:lnTo>
                  <a:close/>
                </a:path>
                <a:path w="927100" h="69214">
                  <a:moveTo>
                    <a:pt x="351091" y="1562"/>
                  </a:moveTo>
                  <a:lnTo>
                    <a:pt x="297827" y="1562"/>
                  </a:lnTo>
                  <a:lnTo>
                    <a:pt x="297827" y="11468"/>
                  </a:lnTo>
                  <a:lnTo>
                    <a:pt x="318655" y="11468"/>
                  </a:lnTo>
                  <a:lnTo>
                    <a:pt x="318655" y="67106"/>
                  </a:lnTo>
                  <a:lnTo>
                    <a:pt x="330174" y="67106"/>
                  </a:lnTo>
                  <a:lnTo>
                    <a:pt x="330174" y="11468"/>
                  </a:lnTo>
                  <a:lnTo>
                    <a:pt x="351091" y="11468"/>
                  </a:lnTo>
                  <a:lnTo>
                    <a:pt x="351091" y="1562"/>
                  </a:lnTo>
                  <a:close/>
                </a:path>
                <a:path w="927100" h="69214">
                  <a:moveTo>
                    <a:pt x="435775" y="21844"/>
                  </a:moveTo>
                  <a:lnTo>
                    <a:pt x="424256" y="3492"/>
                  </a:lnTo>
                  <a:lnTo>
                    <a:pt x="424256" y="13131"/>
                  </a:lnTo>
                  <a:lnTo>
                    <a:pt x="424256" y="30022"/>
                  </a:lnTo>
                  <a:lnTo>
                    <a:pt x="417893" y="32588"/>
                  </a:lnTo>
                  <a:lnTo>
                    <a:pt x="395871" y="32588"/>
                  </a:lnTo>
                  <a:lnTo>
                    <a:pt x="395871" y="10922"/>
                  </a:lnTo>
                  <a:lnTo>
                    <a:pt x="418998" y="10922"/>
                  </a:lnTo>
                  <a:lnTo>
                    <a:pt x="424256" y="13131"/>
                  </a:lnTo>
                  <a:lnTo>
                    <a:pt x="424256" y="3492"/>
                  </a:lnTo>
                  <a:lnTo>
                    <a:pt x="413372" y="1562"/>
                  </a:lnTo>
                  <a:lnTo>
                    <a:pt x="384352" y="1562"/>
                  </a:lnTo>
                  <a:lnTo>
                    <a:pt x="384352" y="67106"/>
                  </a:lnTo>
                  <a:lnTo>
                    <a:pt x="395871" y="67106"/>
                  </a:lnTo>
                  <a:lnTo>
                    <a:pt x="395871" y="41948"/>
                  </a:lnTo>
                  <a:lnTo>
                    <a:pt x="413372" y="41948"/>
                  </a:lnTo>
                  <a:lnTo>
                    <a:pt x="424802" y="39979"/>
                  </a:lnTo>
                  <a:lnTo>
                    <a:pt x="431622" y="34963"/>
                  </a:lnTo>
                  <a:lnTo>
                    <a:pt x="432816" y="32588"/>
                  </a:lnTo>
                  <a:lnTo>
                    <a:pt x="434911" y="28409"/>
                  </a:lnTo>
                  <a:lnTo>
                    <a:pt x="435775" y="21844"/>
                  </a:lnTo>
                  <a:close/>
                </a:path>
                <a:path w="927100" h="69214">
                  <a:moveTo>
                    <a:pt x="499529" y="67106"/>
                  </a:moveTo>
                  <a:lnTo>
                    <a:pt x="496239" y="41617"/>
                  </a:lnTo>
                  <a:lnTo>
                    <a:pt x="494461" y="40119"/>
                  </a:lnTo>
                  <a:lnTo>
                    <a:pt x="490232" y="36537"/>
                  </a:lnTo>
                  <a:lnTo>
                    <a:pt x="486270" y="35991"/>
                  </a:lnTo>
                  <a:lnTo>
                    <a:pt x="486270" y="35801"/>
                  </a:lnTo>
                  <a:lnTo>
                    <a:pt x="488391" y="35064"/>
                  </a:lnTo>
                  <a:lnTo>
                    <a:pt x="497141" y="31851"/>
                  </a:lnTo>
                  <a:lnTo>
                    <a:pt x="497141" y="31394"/>
                  </a:lnTo>
                  <a:lnTo>
                    <a:pt x="497141" y="19278"/>
                  </a:lnTo>
                  <a:lnTo>
                    <a:pt x="495769" y="11823"/>
                  </a:lnTo>
                  <a:lnTo>
                    <a:pt x="495109" y="10922"/>
                  </a:lnTo>
                  <a:lnTo>
                    <a:pt x="491655" y="6248"/>
                  </a:lnTo>
                  <a:lnTo>
                    <a:pt x="485622" y="3162"/>
                  </a:lnTo>
                  <a:lnTo>
                    <a:pt x="485622" y="12573"/>
                  </a:lnTo>
                  <a:lnTo>
                    <a:pt x="485622" y="27813"/>
                  </a:lnTo>
                  <a:lnTo>
                    <a:pt x="481660" y="31394"/>
                  </a:lnTo>
                  <a:lnTo>
                    <a:pt x="455485" y="31394"/>
                  </a:lnTo>
                  <a:lnTo>
                    <a:pt x="455485" y="10922"/>
                  </a:lnTo>
                  <a:lnTo>
                    <a:pt x="480187" y="10922"/>
                  </a:lnTo>
                  <a:lnTo>
                    <a:pt x="485622" y="12573"/>
                  </a:lnTo>
                  <a:lnTo>
                    <a:pt x="485622" y="3162"/>
                  </a:lnTo>
                  <a:lnTo>
                    <a:pt x="484860" y="2768"/>
                  </a:lnTo>
                  <a:lnTo>
                    <a:pt x="475399" y="1562"/>
                  </a:lnTo>
                  <a:lnTo>
                    <a:pt x="443966" y="1562"/>
                  </a:lnTo>
                  <a:lnTo>
                    <a:pt x="443966" y="67106"/>
                  </a:lnTo>
                  <a:lnTo>
                    <a:pt x="455485" y="67106"/>
                  </a:lnTo>
                  <a:lnTo>
                    <a:pt x="455485" y="40119"/>
                  </a:lnTo>
                  <a:lnTo>
                    <a:pt x="482638" y="40119"/>
                  </a:lnTo>
                  <a:lnTo>
                    <a:pt x="485635" y="44056"/>
                  </a:lnTo>
                  <a:lnTo>
                    <a:pt x="488619" y="67106"/>
                  </a:lnTo>
                  <a:lnTo>
                    <a:pt x="499529" y="67106"/>
                  </a:lnTo>
                  <a:close/>
                </a:path>
                <a:path w="927100" h="69214">
                  <a:moveTo>
                    <a:pt x="568375" y="34340"/>
                  </a:moveTo>
                  <a:lnTo>
                    <a:pt x="566229" y="21069"/>
                  </a:lnTo>
                  <a:lnTo>
                    <a:pt x="560019" y="10147"/>
                  </a:lnTo>
                  <a:lnTo>
                    <a:pt x="558965" y="9359"/>
                  </a:lnTo>
                  <a:lnTo>
                    <a:pt x="556856" y="7785"/>
                  </a:lnTo>
                  <a:lnTo>
                    <a:pt x="556856" y="34340"/>
                  </a:lnTo>
                  <a:lnTo>
                    <a:pt x="555713" y="43548"/>
                  </a:lnTo>
                  <a:lnTo>
                    <a:pt x="552145" y="51536"/>
                  </a:lnTo>
                  <a:lnTo>
                    <a:pt x="545934" y="57175"/>
                  </a:lnTo>
                  <a:lnTo>
                    <a:pt x="536854" y="59309"/>
                  </a:lnTo>
                  <a:lnTo>
                    <a:pt x="527786" y="57175"/>
                  </a:lnTo>
                  <a:lnTo>
                    <a:pt x="521576" y="51536"/>
                  </a:lnTo>
                  <a:lnTo>
                    <a:pt x="518007" y="43548"/>
                  </a:lnTo>
                  <a:lnTo>
                    <a:pt x="516864" y="34340"/>
                  </a:lnTo>
                  <a:lnTo>
                    <a:pt x="518007" y="25133"/>
                  </a:lnTo>
                  <a:lnTo>
                    <a:pt x="556856" y="34340"/>
                  </a:lnTo>
                  <a:lnTo>
                    <a:pt x="556856" y="7785"/>
                  </a:lnTo>
                  <a:lnTo>
                    <a:pt x="550100" y="2730"/>
                  </a:lnTo>
                  <a:lnTo>
                    <a:pt x="536854" y="0"/>
                  </a:lnTo>
                  <a:lnTo>
                    <a:pt x="523608" y="2730"/>
                  </a:lnTo>
                  <a:lnTo>
                    <a:pt x="513702" y="10147"/>
                  </a:lnTo>
                  <a:lnTo>
                    <a:pt x="507492" y="21069"/>
                  </a:lnTo>
                  <a:lnTo>
                    <a:pt x="505345" y="34340"/>
                  </a:lnTo>
                  <a:lnTo>
                    <a:pt x="507492" y="47599"/>
                  </a:lnTo>
                  <a:lnTo>
                    <a:pt x="513702" y="58521"/>
                  </a:lnTo>
                  <a:lnTo>
                    <a:pt x="523608" y="65938"/>
                  </a:lnTo>
                  <a:lnTo>
                    <a:pt x="536854" y="68668"/>
                  </a:lnTo>
                  <a:lnTo>
                    <a:pt x="550100" y="65938"/>
                  </a:lnTo>
                  <a:lnTo>
                    <a:pt x="558965" y="59309"/>
                  </a:lnTo>
                  <a:lnTo>
                    <a:pt x="560019" y="58521"/>
                  </a:lnTo>
                  <a:lnTo>
                    <a:pt x="566229" y="47599"/>
                  </a:lnTo>
                  <a:lnTo>
                    <a:pt x="568375" y="34340"/>
                  </a:lnTo>
                  <a:close/>
                </a:path>
                <a:path w="927100" h="69214">
                  <a:moveTo>
                    <a:pt x="645134" y="1562"/>
                  </a:moveTo>
                  <a:lnTo>
                    <a:pt x="629094" y="1562"/>
                  </a:lnTo>
                  <a:lnTo>
                    <a:pt x="611403" y="52870"/>
                  </a:lnTo>
                  <a:lnTo>
                    <a:pt x="611225" y="52870"/>
                  </a:lnTo>
                  <a:lnTo>
                    <a:pt x="593064" y="1562"/>
                  </a:lnTo>
                  <a:lnTo>
                    <a:pt x="576846" y="1562"/>
                  </a:lnTo>
                  <a:lnTo>
                    <a:pt x="576846" y="67106"/>
                  </a:lnTo>
                  <a:lnTo>
                    <a:pt x="587819" y="67106"/>
                  </a:lnTo>
                  <a:lnTo>
                    <a:pt x="587819" y="16522"/>
                  </a:lnTo>
                  <a:lnTo>
                    <a:pt x="587997" y="16522"/>
                  </a:lnTo>
                  <a:lnTo>
                    <a:pt x="606247" y="67106"/>
                  </a:lnTo>
                  <a:lnTo>
                    <a:pt x="615746" y="67106"/>
                  </a:lnTo>
                  <a:lnTo>
                    <a:pt x="633984" y="16522"/>
                  </a:lnTo>
                  <a:lnTo>
                    <a:pt x="634161" y="16522"/>
                  </a:lnTo>
                  <a:lnTo>
                    <a:pt x="634161" y="67106"/>
                  </a:lnTo>
                  <a:lnTo>
                    <a:pt x="645134" y="67106"/>
                  </a:lnTo>
                  <a:lnTo>
                    <a:pt x="645134" y="1562"/>
                  </a:lnTo>
                  <a:close/>
                </a:path>
                <a:path w="927100" h="69214">
                  <a:moveTo>
                    <a:pt x="716648" y="34340"/>
                  </a:moveTo>
                  <a:lnTo>
                    <a:pt x="714489" y="21069"/>
                  </a:lnTo>
                  <a:lnTo>
                    <a:pt x="708279" y="10147"/>
                  </a:lnTo>
                  <a:lnTo>
                    <a:pt x="707237" y="9359"/>
                  </a:lnTo>
                  <a:lnTo>
                    <a:pt x="705129" y="7785"/>
                  </a:lnTo>
                  <a:lnTo>
                    <a:pt x="705129" y="34340"/>
                  </a:lnTo>
                  <a:lnTo>
                    <a:pt x="703986" y="43548"/>
                  </a:lnTo>
                  <a:lnTo>
                    <a:pt x="700417" y="51536"/>
                  </a:lnTo>
                  <a:lnTo>
                    <a:pt x="694194" y="57175"/>
                  </a:lnTo>
                  <a:lnTo>
                    <a:pt x="685126" y="59309"/>
                  </a:lnTo>
                  <a:lnTo>
                    <a:pt x="676046" y="57175"/>
                  </a:lnTo>
                  <a:lnTo>
                    <a:pt x="669836" y="51536"/>
                  </a:lnTo>
                  <a:lnTo>
                    <a:pt x="666267" y="43548"/>
                  </a:lnTo>
                  <a:lnTo>
                    <a:pt x="665124" y="34340"/>
                  </a:lnTo>
                  <a:lnTo>
                    <a:pt x="666267" y="25133"/>
                  </a:lnTo>
                  <a:lnTo>
                    <a:pt x="669836" y="17132"/>
                  </a:lnTo>
                  <a:lnTo>
                    <a:pt x="676046" y="11493"/>
                  </a:lnTo>
                  <a:lnTo>
                    <a:pt x="685126" y="9359"/>
                  </a:lnTo>
                  <a:lnTo>
                    <a:pt x="694194" y="11493"/>
                  </a:lnTo>
                  <a:lnTo>
                    <a:pt x="700417" y="17132"/>
                  </a:lnTo>
                  <a:lnTo>
                    <a:pt x="703986" y="25133"/>
                  </a:lnTo>
                  <a:lnTo>
                    <a:pt x="705129" y="34340"/>
                  </a:lnTo>
                  <a:lnTo>
                    <a:pt x="705129" y="7785"/>
                  </a:lnTo>
                  <a:lnTo>
                    <a:pt x="698373" y="2730"/>
                  </a:lnTo>
                  <a:lnTo>
                    <a:pt x="685126" y="0"/>
                  </a:lnTo>
                  <a:lnTo>
                    <a:pt x="671880" y="2730"/>
                  </a:lnTo>
                  <a:lnTo>
                    <a:pt x="661974" y="10147"/>
                  </a:lnTo>
                  <a:lnTo>
                    <a:pt x="655764" y="21069"/>
                  </a:lnTo>
                  <a:lnTo>
                    <a:pt x="653605" y="34340"/>
                  </a:lnTo>
                  <a:lnTo>
                    <a:pt x="655764" y="47599"/>
                  </a:lnTo>
                  <a:lnTo>
                    <a:pt x="661974" y="58521"/>
                  </a:lnTo>
                  <a:lnTo>
                    <a:pt x="671880" y="65938"/>
                  </a:lnTo>
                  <a:lnTo>
                    <a:pt x="685126" y="68668"/>
                  </a:lnTo>
                  <a:lnTo>
                    <a:pt x="698373" y="65938"/>
                  </a:lnTo>
                  <a:lnTo>
                    <a:pt x="707237" y="59309"/>
                  </a:lnTo>
                  <a:lnTo>
                    <a:pt x="708279" y="58521"/>
                  </a:lnTo>
                  <a:lnTo>
                    <a:pt x="714489" y="47599"/>
                  </a:lnTo>
                  <a:lnTo>
                    <a:pt x="716648" y="34340"/>
                  </a:lnTo>
                  <a:close/>
                </a:path>
                <a:path w="927100" h="69214">
                  <a:moveTo>
                    <a:pt x="770458" y="1562"/>
                  </a:moveTo>
                  <a:lnTo>
                    <a:pt x="717194" y="1562"/>
                  </a:lnTo>
                  <a:lnTo>
                    <a:pt x="717194" y="11468"/>
                  </a:lnTo>
                  <a:lnTo>
                    <a:pt x="738022" y="11468"/>
                  </a:lnTo>
                  <a:lnTo>
                    <a:pt x="738022" y="67106"/>
                  </a:lnTo>
                  <a:lnTo>
                    <a:pt x="749541" y="67106"/>
                  </a:lnTo>
                  <a:lnTo>
                    <a:pt x="749541" y="11468"/>
                  </a:lnTo>
                  <a:lnTo>
                    <a:pt x="770458" y="11468"/>
                  </a:lnTo>
                  <a:lnTo>
                    <a:pt x="770458" y="1562"/>
                  </a:lnTo>
                  <a:close/>
                </a:path>
                <a:path w="927100" h="69214">
                  <a:moveTo>
                    <a:pt x="789622" y="1562"/>
                  </a:moveTo>
                  <a:lnTo>
                    <a:pt x="778103" y="1562"/>
                  </a:lnTo>
                  <a:lnTo>
                    <a:pt x="778103" y="67106"/>
                  </a:lnTo>
                  <a:lnTo>
                    <a:pt x="789622" y="67106"/>
                  </a:lnTo>
                  <a:lnTo>
                    <a:pt x="789622" y="1562"/>
                  </a:lnTo>
                  <a:close/>
                </a:path>
                <a:path w="927100" h="69214">
                  <a:moveTo>
                    <a:pt x="863244" y="34340"/>
                  </a:moveTo>
                  <a:lnTo>
                    <a:pt x="861098" y="21069"/>
                  </a:lnTo>
                  <a:lnTo>
                    <a:pt x="854887" y="10147"/>
                  </a:lnTo>
                  <a:lnTo>
                    <a:pt x="853846" y="9359"/>
                  </a:lnTo>
                  <a:lnTo>
                    <a:pt x="851725" y="7785"/>
                  </a:lnTo>
                  <a:lnTo>
                    <a:pt x="851725" y="34340"/>
                  </a:lnTo>
                  <a:lnTo>
                    <a:pt x="850595" y="43548"/>
                  </a:lnTo>
                  <a:lnTo>
                    <a:pt x="847013" y="51536"/>
                  </a:lnTo>
                  <a:lnTo>
                    <a:pt x="840803" y="57175"/>
                  </a:lnTo>
                  <a:lnTo>
                    <a:pt x="831735" y="59309"/>
                  </a:lnTo>
                  <a:lnTo>
                    <a:pt x="822655" y="57175"/>
                  </a:lnTo>
                  <a:lnTo>
                    <a:pt x="816444" y="51536"/>
                  </a:lnTo>
                  <a:lnTo>
                    <a:pt x="812876" y="43548"/>
                  </a:lnTo>
                  <a:lnTo>
                    <a:pt x="811733" y="34340"/>
                  </a:lnTo>
                  <a:lnTo>
                    <a:pt x="812876" y="25133"/>
                  </a:lnTo>
                  <a:lnTo>
                    <a:pt x="816444" y="17132"/>
                  </a:lnTo>
                  <a:lnTo>
                    <a:pt x="822655" y="11493"/>
                  </a:lnTo>
                  <a:lnTo>
                    <a:pt x="831735" y="9359"/>
                  </a:lnTo>
                  <a:lnTo>
                    <a:pt x="840803" y="11493"/>
                  </a:lnTo>
                  <a:lnTo>
                    <a:pt x="847013" y="17132"/>
                  </a:lnTo>
                  <a:lnTo>
                    <a:pt x="850595" y="25133"/>
                  </a:lnTo>
                  <a:lnTo>
                    <a:pt x="851725" y="34340"/>
                  </a:lnTo>
                  <a:lnTo>
                    <a:pt x="851725" y="7785"/>
                  </a:lnTo>
                  <a:lnTo>
                    <a:pt x="844981" y="2730"/>
                  </a:lnTo>
                  <a:lnTo>
                    <a:pt x="831735" y="0"/>
                  </a:lnTo>
                  <a:lnTo>
                    <a:pt x="818489" y="2730"/>
                  </a:lnTo>
                  <a:lnTo>
                    <a:pt x="808583" y="10147"/>
                  </a:lnTo>
                  <a:lnTo>
                    <a:pt x="802360" y="21069"/>
                  </a:lnTo>
                  <a:lnTo>
                    <a:pt x="800214" y="34340"/>
                  </a:lnTo>
                  <a:lnTo>
                    <a:pt x="802360" y="47599"/>
                  </a:lnTo>
                  <a:lnTo>
                    <a:pt x="808583" y="58521"/>
                  </a:lnTo>
                  <a:lnTo>
                    <a:pt x="818489" y="65938"/>
                  </a:lnTo>
                  <a:lnTo>
                    <a:pt x="831735" y="68668"/>
                  </a:lnTo>
                  <a:lnTo>
                    <a:pt x="844981" y="65938"/>
                  </a:lnTo>
                  <a:lnTo>
                    <a:pt x="853846" y="59309"/>
                  </a:lnTo>
                  <a:lnTo>
                    <a:pt x="854887" y="58521"/>
                  </a:lnTo>
                  <a:lnTo>
                    <a:pt x="861098" y="47599"/>
                  </a:lnTo>
                  <a:lnTo>
                    <a:pt x="863244" y="34340"/>
                  </a:lnTo>
                  <a:close/>
                </a:path>
                <a:path w="927100" h="69214">
                  <a:moveTo>
                    <a:pt x="926642" y="1562"/>
                  </a:moveTo>
                  <a:lnTo>
                    <a:pt x="915682" y="1562"/>
                  </a:lnTo>
                  <a:lnTo>
                    <a:pt x="915682" y="49847"/>
                  </a:lnTo>
                  <a:lnTo>
                    <a:pt x="915492" y="49847"/>
                  </a:lnTo>
                  <a:lnTo>
                    <a:pt x="885456" y="1562"/>
                  </a:lnTo>
                  <a:lnTo>
                    <a:pt x="873290" y="1562"/>
                  </a:lnTo>
                  <a:lnTo>
                    <a:pt x="873290" y="67106"/>
                  </a:lnTo>
                  <a:lnTo>
                    <a:pt x="884250" y="67106"/>
                  </a:lnTo>
                  <a:lnTo>
                    <a:pt x="884250" y="18910"/>
                  </a:lnTo>
                  <a:lnTo>
                    <a:pt x="884529" y="18910"/>
                  </a:lnTo>
                  <a:lnTo>
                    <a:pt x="914488" y="67106"/>
                  </a:lnTo>
                  <a:lnTo>
                    <a:pt x="926642" y="67106"/>
                  </a:lnTo>
                  <a:lnTo>
                    <a:pt x="926642" y="15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69380" y="2443551"/>
              <a:ext cx="241151" cy="686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92364" y="1697435"/>
              <a:ext cx="2617511" cy="9242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329876" y="6419041"/>
            <a:ext cx="76073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latin typeface="Verdana"/>
                <a:cs typeface="Verdana"/>
              </a:rPr>
              <a:t>Основы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29876" y="6858818"/>
            <a:ext cx="2401570" cy="20739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5" dirty="0">
                <a:latin typeface="Verdana"/>
                <a:cs typeface="Verdana"/>
              </a:rPr>
              <a:t>Торговая</a:t>
            </a:r>
            <a:r>
              <a:rPr sz="1450" spc="-170" dirty="0">
                <a:latin typeface="Verdana"/>
                <a:cs typeface="Verdana"/>
              </a:rPr>
              <a:t> </a:t>
            </a:r>
            <a:r>
              <a:rPr sz="1450" spc="-5" dirty="0">
                <a:latin typeface="Verdana"/>
                <a:cs typeface="Verdana"/>
              </a:rPr>
              <a:t>выставка</a:t>
            </a:r>
            <a:endParaRPr sz="14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35" dirty="0">
                <a:latin typeface="Verdana"/>
                <a:cs typeface="Verdana"/>
              </a:rPr>
              <a:t>Стратегия</a:t>
            </a:r>
            <a:endParaRPr sz="1450">
              <a:latin typeface="Verdana"/>
              <a:cs typeface="Verdana"/>
            </a:endParaRPr>
          </a:p>
          <a:p>
            <a:pPr marL="12700" marR="5080">
              <a:lnSpc>
                <a:spcPct val="113700"/>
              </a:lnSpc>
              <a:spcBef>
                <a:spcPts val="1485"/>
              </a:spcBef>
            </a:pPr>
            <a:r>
              <a:rPr sz="1450" spc="10" dirty="0">
                <a:latin typeface="Verdana"/>
                <a:cs typeface="Verdana"/>
              </a:rPr>
              <a:t>Планирование </a:t>
            </a:r>
            <a:r>
              <a:rPr sz="1450" spc="15" dirty="0">
                <a:latin typeface="Verdana"/>
                <a:cs typeface="Verdana"/>
              </a:rPr>
              <a:t>участия</a:t>
            </a:r>
            <a:r>
              <a:rPr sz="1450" spc="-395" dirty="0">
                <a:latin typeface="Verdana"/>
                <a:cs typeface="Verdana"/>
              </a:rPr>
              <a:t> </a:t>
            </a:r>
            <a:r>
              <a:rPr sz="1450" spc="5" dirty="0">
                <a:latin typeface="Verdana"/>
                <a:cs typeface="Verdana"/>
              </a:rPr>
              <a:t>в  </a:t>
            </a:r>
            <a:r>
              <a:rPr sz="1450" spc="25" dirty="0">
                <a:latin typeface="Verdana"/>
                <a:cs typeface="Verdana"/>
              </a:rPr>
              <a:t>торговой</a:t>
            </a:r>
            <a:r>
              <a:rPr sz="1450" spc="-175" dirty="0">
                <a:latin typeface="Verdana"/>
                <a:cs typeface="Verdana"/>
              </a:rPr>
              <a:t> </a:t>
            </a:r>
            <a:r>
              <a:rPr sz="1450" dirty="0">
                <a:latin typeface="Verdana"/>
                <a:cs typeface="Verdana"/>
              </a:rPr>
              <a:t>выставке</a:t>
            </a:r>
            <a:endParaRPr sz="1450">
              <a:latin typeface="Verdana"/>
              <a:cs typeface="Verdana"/>
            </a:endParaRPr>
          </a:p>
          <a:p>
            <a:pPr marL="12700" marR="809625">
              <a:lnSpc>
                <a:spcPct val="113700"/>
              </a:lnSpc>
              <a:spcBef>
                <a:spcPts val="1485"/>
              </a:spcBef>
            </a:pPr>
            <a:r>
              <a:rPr sz="1450" spc="10" dirty="0">
                <a:latin typeface="Verdana"/>
                <a:cs typeface="Verdana"/>
              </a:rPr>
              <a:t>Планирование</a:t>
            </a:r>
            <a:r>
              <a:rPr sz="1450" spc="-215" dirty="0">
                <a:latin typeface="Verdana"/>
                <a:cs typeface="Verdana"/>
              </a:rPr>
              <a:t> </a:t>
            </a:r>
            <a:r>
              <a:rPr sz="1450" spc="-30" dirty="0">
                <a:latin typeface="Verdana"/>
                <a:cs typeface="Verdana"/>
              </a:rPr>
              <a:t>и  </a:t>
            </a:r>
            <a:r>
              <a:rPr sz="1450" spc="20" dirty="0">
                <a:latin typeface="Verdana"/>
                <a:cs typeface="Verdana"/>
              </a:rPr>
              <a:t>подготовка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37481" y="6419041"/>
            <a:ext cx="145034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55" dirty="0">
                <a:latin typeface="Verdana"/>
                <a:cs typeface="Verdana"/>
              </a:rPr>
              <a:t>К</a:t>
            </a:r>
            <a:r>
              <a:rPr sz="1450" spc="10" dirty="0">
                <a:latin typeface="Verdana"/>
                <a:cs typeface="Verdana"/>
              </a:rPr>
              <a:t>оммуникации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37481" y="6858818"/>
            <a:ext cx="2642235" cy="20739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15" dirty="0">
                <a:latin typeface="Verdana"/>
                <a:cs typeface="Verdana"/>
              </a:rPr>
              <a:t>На </a:t>
            </a:r>
            <a:r>
              <a:rPr sz="1450" spc="25" dirty="0">
                <a:latin typeface="Verdana"/>
                <a:cs typeface="Verdana"/>
              </a:rPr>
              <a:t>торговой</a:t>
            </a:r>
            <a:r>
              <a:rPr sz="1450" spc="-360" dirty="0">
                <a:latin typeface="Verdana"/>
                <a:cs typeface="Verdana"/>
              </a:rPr>
              <a:t> </a:t>
            </a:r>
            <a:r>
              <a:rPr sz="1450" dirty="0">
                <a:latin typeface="Verdana"/>
                <a:cs typeface="Verdana"/>
              </a:rPr>
              <a:t>выставке</a:t>
            </a:r>
            <a:endParaRPr sz="14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spc="40" dirty="0">
                <a:latin typeface="Verdana"/>
                <a:cs typeface="Verdana"/>
              </a:rPr>
              <a:t>После</a:t>
            </a:r>
            <a:r>
              <a:rPr sz="1450" spc="-180" dirty="0">
                <a:latin typeface="Verdana"/>
                <a:cs typeface="Verdana"/>
              </a:rPr>
              <a:t> </a:t>
            </a:r>
            <a:r>
              <a:rPr sz="1450" spc="10" dirty="0">
                <a:latin typeface="Verdana"/>
                <a:cs typeface="Verdana"/>
              </a:rPr>
              <a:t>участия</a:t>
            </a:r>
            <a:r>
              <a:rPr sz="1450" spc="-180" dirty="0">
                <a:latin typeface="Verdana"/>
                <a:cs typeface="Verdana"/>
              </a:rPr>
              <a:t> </a:t>
            </a:r>
            <a:r>
              <a:rPr sz="1450" spc="10" dirty="0">
                <a:latin typeface="Verdana"/>
                <a:cs typeface="Verdana"/>
              </a:rPr>
              <a:t>на</a:t>
            </a:r>
            <a:r>
              <a:rPr sz="1450" spc="-185" dirty="0">
                <a:latin typeface="Verdana"/>
                <a:cs typeface="Verdana"/>
              </a:rPr>
              <a:t> </a:t>
            </a:r>
            <a:r>
              <a:rPr sz="1450" dirty="0">
                <a:latin typeface="Verdana"/>
                <a:cs typeface="Verdana"/>
              </a:rPr>
              <a:t>выставке</a:t>
            </a:r>
            <a:endParaRPr sz="1450">
              <a:latin typeface="Verdana"/>
              <a:cs typeface="Verdana"/>
            </a:endParaRPr>
          </a:p>
          <a:p>
            <a:pPr marL="12700" marR="446405">
              <a:lnSpc>
                <a:spcPct val="113700"/>
              </a:lnSpc>
              <a:spcBef>
                <a:spcPts val="1485"/>
              </a:spcBef>
            </a:pPr>
            <a:r>
              <a:rPr sz="1450" spc="10" dirty="0">
                <a:latin typeface="Verdana"/>
                <a:cs typeface="Verdana"/>
              </a:rPr>
              <a:t>Оценка</a:t>
            </a:r>
            <a:r>
              <a:rPr sz="1450" spc="-185" dirty="0">
                <a:latin typeface="Verdana"/>
                <a:cs typeface="Verdana"/>
              </a:rPr>
              <a:t> </a:t>
            </a:r>
            <a:r>
              <a:rPr sz="1450" spc="-30" dirty="0">
                <a:latin typeface="Verdana"/>
                <a:cs typeface="Verdana"/>
              </a:rPr>
              <a:t>и</a:t>
            </a:r>
            <a:r>
              <a:rPr sz="1450" spc="-185" dirty="0">
                <a:latin typeface="Verdana"/>
                <a:cs typeface="Verdana"/>
              </a:rPr>
              <a:t> </a:t>
            </a:r>
            <a:r>
              <a:rPr sz="1450" spc="20" dirty="0">
                <a:latin typeface="Verdana"/>
                <a:cs typeface="Verdana"/>
              </a:rPr>
              <a:t>подготовка</a:t>
            </a:r>
            <a:r>
              <a:rPr sz="1450" spc="-180" dirty="0">
                <a:latin typeface="Verdana"/>
                <a:cs typeface="Verdana"/>
              </a:rPr>
              <a:t> </a:t>
            </a:r>
            <a:r>
              <a:rPr sz="1450" spc="-60" dirty="0">
                <a:latin typeface="Verdana"/>
                <a:cs typeface="Verdana"/>
              </a:rPr>
              <a:t>к  </a:t>
            </a:r>
            <a:r>
              <a:rPr sz="1450" spc="15" dirty="0">
                <a:latin typeface="Verdana"/>
                <a:cs typeface="Verdana"/>
              </a:rPr>
              <a:t>следующей </a:t>
            </a:r>
            <a:r>
              <a:rPr sz="1450" spc="25" dirty="0">
                <a:latin typeface="Verdana"/>
                <a:cs typeface="Verdana"/>
              </a:rPr>
              <a:t>торговой  </a:t>
            </a:r>
            <a:r>
              <a:rPr sz="1450" dirty="0">
                <a:latin typeface="Verdana"/>
                <a:cs typeface="Verdana"/>
              </a:rPr>
              <a:t>выставке</a:t>
            </a:r>
            <a:endParaRPr sz="14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450" dirty="0">
                <a:latin typeface="Verdana"/>
                <a:cs typeface="Verdana"/>
              </a:rPr>
              <a:t>Чек-лист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40708" y="1135881"/>
            <a:ext cx="15863391" cy="104608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9456" y="4824849"/>
            <a:ext cx="931544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25" dirty="0">
                <a:latin typeface="Arial"/>
                <a:cs typeface="Arial"/>
              </a:rPr>
              <a:t>БКПРТ</a:t>
            </a:r>
            <a:endParaRPr sz="1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05021" y="4749459"/>
            <a:ext cx="435737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6800"/>
              </a:lnSpc>
              <a:spcBef>
                <a:spcPts val="95"/>
              </a:spcBef>
            </a:pPr>
            <a:r>
              <a:rPr sz="1950" spc="-25" dirty="0">
                <a:latin typeface="Verdana"/>
                <a:cs typeface="Verdana"/>
              </a:rPr>
              <a:t>Британский </a:t>
            </a:r>
            <a:r>
              <a:rPr sz="1950" dirty="0">
                <a:latin typeface="Verdana"/>
                <a:cs typeface="Verdana"/>
              </a:rPr>
              <a:t>консорциум  </a:t>
            </a:r>
            <a:r>
              <a:rPr sz="1950" spc="-5" dirty="0">
                <a:latin typeface="Verdana"/>
                <a:cs typeface="Verdana"/>
              </a:rPr>
              <a:t>предприятий розничной</a:t>
            </a:r>
            <a:r>
              <a:rPr sz="1950" spc="-390" dirty="0">
                <a:latin typeface="Verdana"/>
                <a:cs typeface="Verdana"/>
              </a:rPr>
              <a:t> </a:t>
            </a:r>
            <a:r>
              <a:rPr sz="1950" dirty="0">
                <a:latin typeface="Verdana"/>
                <a:cs typeface="Verdana"/>
              </a:rPr>
              <a:t>торговли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69456" y="5955704"/>
            <a:ext cx="61341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60" dirty="0">
                <a:latin typeface="Arial"/>
                <a:cs typeface="Arial"/>
              </a:rPr>
              <a:t>ОП</a:t>
            </a:r>
            <a:r>
              <a:rPr sz="1950" b="1" spc="-25" dirty="0">
                <a:latin typeface="Arial"/>
                <a:cs typeface="Arial"/>
              </a:rPr>
              <a:t>Б</a:t>
            </a:r>
            <a:endParaRPr sz="1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5021" y="5955704"/>
            <a:ext cx="467804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dirty="0">
                <a:latin typeface="Verdana"/>
                <a:cs typeface="Verdana"/>
              </a:rPr>
              <a:t>Организация </a:t>
            </a:r>
            <a:r>
              <a:rPr sz="1950" spc="-10" dirty="0">
                <a:latin typeface="Verdana"/>
                <a:cs typeface="Verdana"/>
              </a:rPr>
              <a:t>по </a:t>
            </a:r>
            <a:r>
              <a:rPr sz="1950" spc="-5" dirty="0">
                <a:latin typeface="Verdana"/>
                <a:cs typeface="Verdana"/>
              </a:rPr>
              <a:t>поддержке</a:t>
            </a:r>
            <a:r>
              <a:rPr sz="1950" spc="-484" dirty="0">
                <a:latin typeface="Verdana"/>
                <a:cs typeface="Verdana"/>
              </a:rPr>
              <a:t> </a:t>
            </a:r>
            <a:r>
              <a:rPr sz="1950" spc="20" dirty="0">
                <a:latin typeface="Verdana"/>
                <a:cs typeface="Verdana"/>
              </a:rPr>
              <a:t>бизнеса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9456" y="6709608"/>
            <a:ext cx="54991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35" dirty="0">
                <a:latin typeface="Arial"/>
                <a:cs typeface="Arial"/>
              </a:rPr>
              <a:t>ЗРК</a:t>
            </a:r>
            <a:endParaRPr sz="1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5021" y="6709608"/>
            <a:ext cx="3980179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dirty="0">
                <a:latin typeface="Verdana"/>
                <a:cs typeface="Verdana"/>
              </a:rPr>
              <a:t>Затраты</a:t>
            </a:r>
            <a:r>
              <a:rPr sz="1950" spc="-180" dirty="0">
                <a:latin typeface="Verdana"/>
                <a:cs typeface="Verdana"/>
              </a:rPr>
              <a:t> </a:t>
            </a:r>
            <a:r>
              <a:rPr sz="1950" spc="-30" dirty="0">
                <a:latin typeface="Verdana"/>
                <a:cs typeface="Verdana"/>
              </a:rPr>
              <a:t>в</a:t>
            </a:r>
            <a:r>
              <a:rPr sz="1950" spc="-175" dirty="0">
                <a:latin typeface="Verdana"/>
                <a:cs typeface="Verdana"/>
              </a:rPr>
              <a:t> </a:t>
            </a:r>
            <a:r>
              <a:rPr sz="1950" spc="40" dirty="0">
                <a:latin typeface="Verdana"/>
                <a:cs typeface="Verdana"/>
              </a:rPr>
              <a:t>расчете</a:t>
            </a:r>
            <a:r>
              <a:rPr sz="1950" spc="-175" dirty="0">
                <a:latin typeface="Verdana"/>
                <a:cs typeface="Verdana"/>
              </a:rPr>
              <a:t> </a:t>
            </a:r>
            <a:r>
              <a:rPr sz="1950" spc="-15" dirty="0">
                <a:latin typeface="Verdana"/>
                <a:cs typeface="Verdana"/>
              </a:rPr>
              <a:t>на</a:t>
            </a:r>
            <a:r>
              <a:rPr sz="1950" spc="-180" dirty="0">
                <a:latin typeface="Verdana"/>
                <a:cs typeface="Verdana"/>
              </a:rPr>
              <a:t> </a:t>
            </a:r>
            <a:r>
              <a:rPr sz="1950" spc="-10" dirty="0">
                <a:latin typeface="Verdana"/>
                <a:cs typeface="Verdana"/>
              </a:rPr>
              <a:t>контракт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9456" y="7463512"/>
            <a:ext cx="98488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35" dirty="0">
                <a:latin typeface="Arial"/>
                <a:cs typeface="Arial"/>
              </a:rPr>
              <a:t>Х</a:t>
            </a:r>
            <a:r>
              <a:rPr sz="1950" b="1" spc="-5" dirty="0">
                <a:latin typeface="Arial"/>
                <a:cs typeface="Arial"/>
              </a:rPr>
              <a:t>A</a:t>
            </a:r>
            <a:r>
              <a:rPr sz="1950" b="1" spc="195" dirty="0">
                <a:latin typeface="Arial"/>
                <a:cs typeface="Arial"/>
              </a:rPr>
              <a:t>ССП</a:t>
            </a:r>
            <a:endParaRPr sz="1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05021" y="7388121"/>
            <a:ext cx="3395345" cy="1156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6800"/>
              </a:lnSpc>
              <a:spcBef>
                <a:spcPts val="95"/>
              </a:spcBef>
            </a:pPr>
            <a:r>
              <a:rPr sz="1950" spc="45" dirty="0">
                <a:latin typeface="Verdana"/>
                <a:cs typeface="Verdana"/>
              </a:rPr>
              <a:t>Система</a:t>
            </a:r>
            <a:r>
              <a:rPr sz="1950" spc="-509" dirty="0">
                <a:latin typeface="Verdana"/>
                <a:cs typeface="Verdana"/>
              </a:rPr>
              <a:t> </a:t>
            </a:r>
            <a:r>
              <a:rPr sz="1950" spc="-5" dirty="0">
                <a:latin typeface="Verdana"/>
                <a:cs typeface="Verdana"/>
              </a:rPr>
              <a:t>анализа </a:t>
            </a:r>
            <a:r>
              <a:rPr sz="1950" spc="-20" dirty="0">
                <a:latin typeface="Verdana"/>
                <a:cs typeface="Verdana"/>
              </a:rPr>
              <a:t>рисков </a:t>
            </a:r>
            <a:r>
              <a:rPr sz="1950" spc="-100" dirty="0">
                <a:latin typeface="Verdana"/>
                <a:cs typeface="Verdana"/>
              </a:rPr>
              <a:t>и  </a:t>
            </a:r>
            <a:r>
              <a:rPr sz="1950" spc="5" dirty="0">
                <a:latin typeface="Verdana"/>
                <a:cs typeface="Verdana"/>
              </a:rPr>
              <a:t>определения</a:t>
            </a:r>
            <a:r>
              <a:rPr sz="1950" spc="-190" dirty="0">
                <a:latin typeface="Verdana"/>
                <a:cs typeface="Verdana"/>
              </a:rPr>
              <a:t> </a:t>
            </a:r>
            <a:r>
              <a:rPr sz="1950" spc="-25" dirty="0">
                <a:latin typeface="Verdana"/>
                <a:cs typeface="Verdana"/>
              </a:rPr>
              <a:t>критических  </a:t>
            </a:r>
            <a:r>
              <a:rPr sz="1950" spc="-45" dirty="0">
                <a:latin typeface="Verdana"/>
                <a:cs typeface="Verdana"/>
              </a:rPr>
              <a:t>контрольных</a:t>
            </a:r>
            <a:r>
              <a:rPr sz="1950" spc="-175" dirty="0">
                <a:latin typeface="Verdana"/>
                <a:cs typeface="Verdana"/>
              </a:rPr>
              <a:t> </a:t>
            </a:r>
            <a:r>
              <a:rPr sz="1950" dirty="0">
                <a:latin typeface="Verdana"/>
                <a:cs typeface="Verdana"/>
              </a:rPr>
              <a:t>точек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69456" y="8971319"/>
            <a:ext cx="47942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65" dirty="0">
                <a:latin typeface="Arial"/>
                <a:cs typeface="Arial"/>
              </a:rPr>
              <a:t>ISO</a:t>
            </a:r>
            <a:endParaRPr sz="1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05021" y="8895929"/>
            <a:ext cx="422021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6800"/>
              </a:lnSpc>
              <a:spcBef>
                <a:spcPts val="95"/>
              </a:spcBef>
            </a:pPr>
            <a:r>
              <a:rPr sz="1950" spc="15" dirty="0">
                <a:latin typeface="Verdana"/>
                <a:cs typeface="Verdana"/>
              </a:rPr>
              <a:t>Международная </a:t>
            </a:r>
            <a:r>
              <a:rPr sz="1950" spc="5" dirty="0">
                <a:latin typeface="Verdana"/>
                <a:cs typeface="Verdana"/>
              </a:rPr>
              <a:t>организация</a:t>
            </a:r>
            <a:r>
              <a:rPr sz="1950" spc="-375" dirty="0">
                <a:latin typeface="Verdana"/>
                <a:cs typeface="Verdana"/>
              </a:rPr>
              <a:t> </a:t>
            </a:r>
            <a:r>
              <a:rPr sz="1950" dirty="0">
                <a:latin typeface="Verdana"/>
                <a:cs typeface="Verdana"/>
              </a:rPr>
              <a:t>по  </a:t>
            </a:r>
            <a:r>
              <a:rPr sz="1950" spc="20" dirty="0">
                <a:latin typeface="Verdana"/>
                <a:cs typeface="Verdana"/>
              </a:rPr>
              <a:t>стандартизации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36747" y="4824849"/>
            <a:ext cx="47117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240" dirty="0">
                <a:latin typeface="Arial"/>
                <a:cs typeface="Arial"/>
              </a:rPr>
              <a:t>МП</a:t>
            </a:r>
            <a:endParaRPr sz="1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72312" y="4824849"/>
            <a:ext cx="247332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30" dirty="0">
                <a:latin typeface="Verdana"/>
                <a:cs typeface="Verdana"/>
              </a:rPr>
              <a:t>Менеджер</a:t>
            </a:r>
            <a:r>
              <a:rPr sz="1950" spc="-229" dirty="0">
                <a:latin typeface="Verdana"/>
                <a:cs typeface="Verdana"/>
              </a:rPr>
              <a:t> </a:t>
            </a:r>
            <a:r>
              <a:rPr sz="1950" dirty="0">
                <a:latin typeface="Verdana"/>
                <a:cs typeface="Verdana"/>
              </a:rPr>
              <a:t>проекта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36747" y="5578752"/>
            <a:ext cx="37973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35" dirty="0">
                <a:latin typeface="Arial"/>
                <a:cs typeface="Arial"/>
              </a:rPr>
              <a:t>PR</a:t>
            </a:r>
            <a:endParaRPr sz="1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72312" y="5578752"/>
            <a:ext cx="340487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15" dirty="0">
                <a:latin typeface="Verdana"/>
                <a:cs typeface="Verdana"/>
              </a:rPr>
              <a:t>Связи </a:t>
            </a:r>
            <a:r>
              <a:rPr sz="1950" spc="85" dirty="0">
                <a:latin typeface="Verdana"/>
                <a:cs typeface="Verdana"/>
              </a:rPr>
              <a:t>с</a:t>
            </a:r>
            <a:r>
              <a:rPr sz="1950" spc="-375" dirty="0">
                <a:latin typeface="Verdana"/>
                <a:cs typeface="Verdana"/>
              </a:rPr>
              <a:t> </a:t>
            </a:r>
            <a:r>
              <a:rPr sz="1950" spc="15" dirty="0">
                <a:latin typeface="Verdana"/>
                <a:cs typeface="Verdana"/>
              </a:rPr>
              <a:t>общественностью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36747" y="6332656"/>
            <a:ext cx="67310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220" dirty="0">
                <a:latin typeface="Arial"/>
                <a:cs typeface="Arial"/>
              </a:rPr>
              <a:t>МСП</a:t>
            </a:r>
            <a:endParaRPr sz="1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72312" y="6332656"/>
            <a:ext cx="3977004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35" dirty="0">
                <a:latin typeface="Verdana"/>
                <a:cs typeface="Verdana"/>
              </a:rPr>
              <a:t>Малое </a:t>
            </a:r>
            <a:r>
              <a:rPr sz="1950" spc="-100" dirty="0">
                <a:latin typeface="Verdana"/>
                <a:cs typeface="Verdana"/>
              </a:rPr>
              <a:t>и </a:t>
            </a:r>
            <a:r>
              <a:rPr sz="1950" spc="50" dirty="0">
                <a:latin typeface="Verdana"/>
                <a:cs typeface="Verdana"/>
              </a:rPr>
              <a:t>среднее</a:t>
            </a:r>
            <a:r>
              <a:rPr sz="1950" spc="-470" dirty="0">
                <a:latin typeface="Verdana"/>
                <a:cs typeface="Verdana"/>
              </a:rPr>
              <a:t> </a:t>
            </a:r>
            <a:r>
              <a:rPr sz="1950" spc="10" dirty="0">
                <a:latin typeface="Verdana"/>
                <a:cs typeface="Verdana"/>
              </a:rPr>
              <a:t>предприятие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536747" y="7086560"/>
            <a:ext cx="57785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225" dirty="0">
                <a:latin typeface="Arial"/>
                <a:cs typeface="Arial"/>
              </a:rPr>
              <a:t>У</a:t>
            </a:r>
            <a:r>
              <a:rPr sz="1950" b="1" spc="150" dirty="0">
                <a:latin typeface="Arial"/>
                <a:cs typeface="Arial"/>
              </a:rPr>
              <a:t>ТП</a:t>
            </a:r>
            <a:endParaRPr sz="1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72312" y="7086560"/>
            <a:ext cx="454660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-25" dirty="0">
                <a:latin typeface="Verdana"/>
                <a:cs typeface="Verdana"/>
              </a:rPr>
              <a:t>Уникальное </a:t>
            </a:r>
            <a:r>
              <a:rPr sz="1950" spc="25" dirty="0">
                <a:latin typeface="Verdana"/>
                <a:cs typeface="Verdana"/>
              </a:rPr>
              <a:t>торговое</a:t>
            </a:r>
            <a:r>
              <a:rPr sz="1950" spc="-350" dirty="0">
                <a:latin typeface="Verdana"/>
                <a:cs typeface="Verdana"/>
              </a:rPr>
              <a:t> </a:t>
            </a:r>
            <a:r>
              <a:rPr sz="1950" spc="-5" dirty="0">
                <a:latin typeface="Verdana"/>
                <a:cs typeface="Verdana"/>
              </a:rPr>
              <a:t>предложение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536747" y="7840464"/>
            <a:ext cx="58674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70" dirty="0">
                <a:latin typeface="Arial"/>
                <a:cs typeface="Arial"/>
              </a:rPr>
              <a:t>СРК</a:t>
            </a:r>
            <a:endParaRPr sz="1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772312" y="7840464"/>
            <a:ext cx="416814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35" dirty="0">
                <a:latin typeface="Verdana"/>
                <a:cs typeface="Verdana"/>
              </a:rPr>
              <a:t>Стоимость</a:t>
            </a:r>
            <a:r>
              <a:rPr sz="1950" spc="-170" dirty="0">
                <a:latin typeface="Verdana"/>
                <a:cs typeface="Verdana"/>
              </a:rPr>
              <a:t> </a:t>
            </a:r>
            <a:r>
              <a:rPr sz="1950" spc="-30" dirty="0">
                <a:latin typeface="Verdana"/>
                <a:cs typeface="Verdana"/>
              </a:rPr>
              <a:t>в</a:t>
            </a:r>
            <a:r>
              <a:rPr sz="1950" spc="-165" dirty="0">
                <a:latin typeface="Verdana"/>
                <a:cs typeface="Verdana"/>
              </a:rPr>
              <a:t> </a:t>
            </a:r>
            <a:r>
              <a:rPr sz="1950" spc="40" dirty="0">
                <a:latin typeface="Verdana"/>
                <a:cs typeface="Verdana"/>
              </a:rPr>
              <a:t>расчете</a:t>
            </a:r>
            <a:r>
              <a:rPr sz="1950" spc="-170" dirty="0">
                <a:latin typeface="Verdana"/>
                <a:cs typeface="Verdana"/>
              </a:rPr>
              <a:t> </a:t>
            </a:r>
            <a:r>
              <a:rPr sz="1950" spc="-15" dirty="0">
                <a:latin typeface="Verdana"/>
                <a:cs typeface="Verdana"/>
              </a:rPr>
              <a:t>на</a:t>
            </a:r>
            <a:r>
              <a:rPr sz="1950" spc="-170" dirty="0">
                <a:latin typeface="Verdana"/>
                <a:cs typeface="Verdana"/>
              </a:rPr>
              <a:t> </a:t>
            </a:r>
            <a:r>
              <a:rPr sz="1950" spc="-30" dirty="0">
                <a:latin typeface="Verdana"/>
                <a:cs typeface="Verdana"/>
              </a:rPr>
              <a:t>клиента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536747" y="8594367"/>
            <a:ext cx="66484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b="1" spc="195" dirty="0">
                <a:latin typeface="Arial"/>
                <a:cs typeface="Arial"/>
              </a:rPr>
              <a:t>СМИ</a:t>
            </a:r>
            <a:endParaRPr sz="1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72312" y="8594367"/>
            <a:ext cx="423481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60" dirty="0">
                <a:latin typeface="Verdana"/>
                <a:cs typeface="Verdana"/>
              </a:rPr>
              <a:t>Средства </a:t>
            </a:r>
            <a:r>
              <a:rPr sz="1950" spc="25" dirty="0">
                <a:latin typeface="Verdana"/>
                <a:cs typeface="Verdana"/>
              </a:rPr>
              <a:t>массовой</a:t>
            </a:r>
            <a:r>
              <a:rPr sz="1950" spc="-455" dirty="0">
                <a:latin typeface="Verdana"/>
                <a:cs typeface="Verdana"/>
              </a:rPr>
              <a:t> </a:t>
            </a:r>
            <a:r>
              <a:rPr sz="1950" spc="-20" dirty="0">
                <a:latin typeface="Verdana"/>
                <a:cs typeface="Verdana"/>
              </a:rPr>
              <a:t>информации</a:t>
            </a:r>
            <a:endParaRPr sz="1950">
              <a:latin typeface="Verdana"/>
              <a:cs typeface="Verdan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507563" y="9277204"/>
            <a:ext cx="6047105" cy="10795"/>
            <a:chOff x="9507563" y="9277204"/>
            <a:chExt cx="6047105" cy="10795"/>
          </a:xfrm>
        </p:grpSpPr>
        <p:sp>
          <p:nvSpPr>
            <p:cNvPr id="25" name="object 25"/>
            <p:cNvSpPr/>
            <p:nvPr/>
          </p:nvSpPr>
          <p:spPr>
            <a:xfrm>
              <a:off x="9507563" y="9282439"/>
              <a:ext cx="1235710" cy="0"/>
            </a:xfrm>
            <a:custGeom>
              <a:avLst/>
              <a:gdLst/>
              <a:ahLst/>
              <a:cxnLst/>
              <a:rect l="l" t="t" r="r" b="b"/>
              <a:pathLst>
                <a:path w="1235709">
                  <a:moveTo>
                    <a:pt x="0" y="0"/>
                  </a:moveTo>
                  <a:lnTo>
                    <a:pt x="1235564" y="0"/>
                  </a:lnTo>
                </a:path>
              </a:pathLst>
            </a:custGeom>
            <a:ln w="104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43128" y="9282439"/>
              <a:ext cx="4811395" cy="0"/>
            </a:xfrm>
            <a:custGeom>
              <a:avLst/>
              <a:gdLst/>
              <a:ahLst/>
              <a:cxnLst/>
              <a:rect l="l" t="t" r="r" b="b"/>
              <a:pathLst>
                <a:path w="4811394">
                  <a:moveTo>
                    <a:pt x="0" y="0"/>
                  </a:moveTo>
                  <a:lnTo>
                    <a:pt x="4811371" y="0"/>
                  </a:lnTo>
                </a:path>
              </a:pathLst>
            </a:custGeom>
            <a:ln w="104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772312" y="9348271"/>
            <a:ext cx="8763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-225" dirty="0">
                <a:latin typeface="Verdana"/>
                <a:cs typeface="Verdana"/>
              </a:rPr>
              <a:t>.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327573" y="1139097"/>
            <a:ext cx="5012690" cy="1684020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2700" marR="5080">
              <a:lnSpc>
                <a:spcPts val="5940"/>
              </a:lnSpc>
              <a:spcBef>
                <a:spcPts val="1285"/>
              </a:spcBef>
            </a:pPr>
            <a:r>
              <a:rPr spc="370" dirty="0"/>
              <a:t>Список  </a:t>
            </a:r>
            <a:r>
              <a:rPr spc="229" dirty="0"/>
              <a:t>с</a:t>
            </a:r>
            <a:r>
              <a:rPr spc="350" dirty="0"/>
              <a:t>окращений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5630" y="2481599"/>
            <a:ext cx="12229994" cy="78741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27573" y="4531664"/>
            <a:ext cx="3974465" cy="930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300" dirty="0"/>
              <a:t>Введение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7573" y="741203"/>
            <a:ext cx="1984375" cy="3242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100" b="1" spc="-1570" dirty="0">
                <a:latin typeface="Arial"/>
                <a:cs typeface="Arial"/>
              </a:rPr>
              <a:t>1.</a:t>
            </a:r>
            <a:endParaRPr sz="2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40273" y="4156941"/>
            <a:ext cx="5382260" cy="0"/>
          </a:xfrm>
          <a:custGeom>
            <a:avLst/>
            <a:gdLst/>
            <a:ahLst/>
            <a:cxnLst/>
            <a:rect l="l" t="t" r="r" b="b"/>
            <a:pathLst>
              <a:path w="5382259">
                <a:moveTo>
                  <a:pt x="0" y="0"/>
                </a:moveTo>
                <a:lnTo>
                  <a:pt x="5382035" y="0"/>
                </a:lnTo>
              </a:path>
            </a:pathLst>
          </a:custGeom>
          <a:ln w="104708">
            <a:solidFill>
              <a:srgbClr val="F259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96475" y="251301"/>
            <a:ext cx="7256780" cy="12062460"/>
            <a:chOff x="12596475" y="251301"/>
            <a:chExt cx="7256780" cy="12062460"/>
          </a:xfrm>
        </p:grpSpPr>
        <p:sp>
          <p:nvSpPr>
            <p:cNvPr id="3" name="object 3"/>
            <p:cNvSpPr/>
            <p:nvPr/>
          </p:nvSpPr>
          <p:spPr>
            <a:xfrm>
              <a:off x="12596475" y="251301"/>
              <a:ext cx="7256780" cy="12062460"/>
            </a:xfrm>
            <a:custGeom>
              <a:avLst/>
              <a:gdLst/>
              <a:ahLst/>
              <a:cxnLst/>
              <a:rect l="l" t="t" r="r" b="b"/>
              <a:pathLst>
                <a:path w="7256780" h="12062460">
                  <a:moveTo>
                    <a:pt x="7256323" y="0"/>
                  </a:moveTo>
                  <a:lnTo>
                    <a:pt x="0" y="0"/>
                  </a:lnTo>
                  <a:lnTo>
                    <a:pt x="0" y="12062459"/>
                  </a:lnTo>
                  <a:lnTo>
                    <a:pt x="4711898" y="12062459"/>
                  </a:lnTo>
                  <a:lnTo>
                    <a:pt x="4760248" y="12062009"/>
                  </a:lnTo>
                  <a:lnTo>
                    <a:pt x="4808379" y="12060664"/>
                  </a:lnTo>
                  <a:lnTo>
                    <a:pt x="4856283" y="12058432"/>
                  </a:lnTo>
                  <a:lnTo>
                    <a:pt x="4903953" y="12055320"/>
                  </a:lnTo>
                  <a:lnTo>
                    <a:pt x="4951379" y="12051338"/>
                  </a:lnTo>
                  <a:lnTo>
                    <a:pt x="4998555" y="12046492"/>
                  </a:lnTo>
                  <a:lnTo>
                    <a:pt x="5045473" y="12040791"/>
                  </a:lnTo>
                  <a:lnTo>
                    <a:pt x="5092124" y="12034242"/>
                  </a:lnTo>
                  <a:lnTo>
                    <a:pt x="5138500" y="12026855"/>
                  </a:lnTo>
                  <a:lnTo>
                    <a:pt x="5184594" y="12018635"/>
                  </a:lnTo>
                  <a:lnTo>
                    <a:pt x="5230397" y="12009593"/>
                  </a:lnTo>
                  <a:lnTo>
                    <a:pt x="5275902" y="11999735"/>
                  </a:lnTo>
                  <a:lnTo>
                    <a:pt x="5321100" y="11989069"/>
                  </a:lnTo>
                  <a:lnTo>
                    <a:pt x="5365984" y="11977604"/>
                  </a:lnTo>
                  <a:lnTo>
                    <a:pt x="5410546" y="11965347"/>
                  </a:lnTo>
                  <a:lnTo>
                    <a:pt x="5454778" y="11952306"/>
                  </a:lnTo>
                  <a:lnTo>
                    <a:pt x="5498671" y="11938490"/>
                  </a:lnTo>
                  <a:lnTo>
                    <a:pt x="5542219" y="11923906"/>
                  </a:lnTo>
                  <a:lnTo>
                    <a:pt x="5585412" y="11908562"/>
                  </a:lnTo>
                  <a:lnTo>
                    <a:pt x="5628243" y="11892466"/>
                  </a:lnTo>
                  <a:lnTo>
                    <a:pt x="5670704" y="11875626"/>
                  </a:lnTo>
                  <a:lnTo>
                    <a:pt x="5712787" y="11858050"/>
                  </a:lnTo>
                  <a:lnTo>
                    <a:pt x="5754484" y="11839747"/>
                  </a:lnTo>
                  <a:lnTo>
                    <a:pt x="5795787" y="11820723"/>
                  </a:lnTo>
                  <a:lnTo>
                    <a:pt x="5836689" y="11800987"/>
                  </a:lnTo>
                  <a:lnTo>
                    <a:pt x="5877181" y="11780547"/>
                  </a:lnTo>
                  <a:lnTo>
                    <a:pt x="5917254" y="11759411"/>
                  </a:lnTo>
                  <a:lnTo>
                    <a:pt x="5956903" y="11737587"/>
                  </a:lnTo>
                  <a:lnTo>
                    <a:pt x="5996117" y="11715082"/>
                  </a:lnTo>
                  <a:lnTo>
                    <a:pt x="6034890" y="11691905"/>
                  </a:lnTo>
                  <a:lnTo>
                    <a:pt x="6073213" y="11668064"/>
                  </a:lnTo>
                  <a:lnTo>
                    <a:pt x="6111079" y="11643566"/>
                  </a:lnTo>
                  <a:lnTo>
                    <a:pt x="6148479" y="11618420"/>
                  </a:lnTo>
                  <a:lnTo>
                    <a:pt x="6185406" y="11592633"/>
                  </a:lnTo>
                  <a:lnTo>
                    <a:pt x="6221852" y="11566213"/>
                  </a:lnTo>
                  <a:lnTo>
                    <a:pt x="6257808" y="11539169"/>
                  </a:lnTo>
                  <a:lnTo>
                    <a:pt x="6293267" y="11511509"/>
                  </a:lnTo>
                  <a:lnTo>
                    <a:pt x="6328220" y="11483240"/>
                  </a:lnTo>
                  <a:lnTo>
                    <a:pt x="6362660" y="11454370"/>
                  </a:lnTo>
                  <a:lnTo>
                    <a:pt x="6396580" y="11424907"/>
                  </a:lnTo>
                  <a:lnTo>
                    <a:pt x="6429970" y="11394859"/>
                  </a:lnTo>
                  <a:lnTo>
                    <a:pt x="6462822" y="11364234"/>
                  </a:lnTo>
                  <a:lnTo>
                    <a:pt x="6495130" y="11333041"/>
                  </a:lnTo>
                  <a:lnTo>
                    <a:pt x="6526885" y="11301287"/>
                  </a:lnTo>
                  <a:lnTo>
                    <a:pt x="6558079" y="11268979"/>
                  </a:lnTo>
                  <a:lnTo>
                    <a:pt x="6588704" y="11236127"/>
                  </a:lnTo>
                  <a:lnTo>
                    <a:pt x="6618752" y="11202737"/>
                  </a:lnTo>
                  <a:lnTo>
                    <a:pt x="6648216" y="11168818"/>
                  </a:lnTo>
                  <a:lnTo>
                    <a:pt x="6677086" y="11134378"/>
                  </a:lnTo>
                  <a:lnTo>
                    <a:pt x="6705356" y="11099425"/>
                  </a:lnTo>
                  <a:lnTo>
                    <a:pt x="6733017" y="11063966"/>
                  </a:lnTo>
                  <a:lnTo>
                    <a:pt x="6760062" y="11028011"/>
                  </a:lnTo>
                  <a:lnTo>
                    <a:pt x="6786482" y="10991565"/>
                  </a:lnTo>
                  <a:lnTo>
                    <a:pt x="6812269" y="10954639"/>
                  </a:lnTo>
                  <a:lnTo>
                    <a:pt x="6837416" y="10917239"/>
                  </a:lnTo>
                  <a:lnTo>
                    <a:pt x="6861914" y="10879373"/>
                  </a:lnTo>
                  <a:lnTo>
                    <a:pt x="6885756" y="10841050"/>
                  </a:lnTo>
                  <a:lnTo>
                    <a:pt x="6908934" y="10802277"/>
                  </a:lnTo>
                  <a:lnTo>
                    <a:pt x="6931439" y="10763062"/>
                  </a:lnTo>
                  <a:lnTo>
                    <a:pt x="6953264" y="10723414"/>
                  </a:lnTo>
                  <a:lnTo>
                    <a:pt x="6974401" y="10683340"/>
                  </a:lnTo>
                  <a:lnTo>
                    <a:pt x="6994842" y="10642848"/>
                  </a:lnTo>
                  <a:lnTo>
                    <a:pt x="7014578" y="10601947"/>
                  </a:lnTo>
                  <a:lnTo>
                    <a:pt x="7033602" y="10560643"/>
                  </a:lnTo>
                  <a:lnTo>
                    <a:pt x="7051907" y="10518946"/>
                  </a:lnTo>
                  <a:lnTo>
                    <a:pt x="7069483" y="10476862"/>
                  </a:lnTo>
                  <a:lnTo>
                    <a:pt x="7086323" y="10434401"/>
                  </a:lnTo>
                  <a:lnTo>
                    <a:pt x="7102419" y="10391569"/>
                  </a:lnTo>
                  <a:lnTo>
                    <a:pt x="7117764" y="10348375"/>
                  </a:lnTo>
                  <a:lnTo>
                    <a:pt x="7132349" y="10304828"/>
                  </a:lnTo>
                  <a:lnTo>
                    <a:pt x="7146165" y="10260934"/>
                  </a:lnTo>
                  <a:lnTo>
                    <a:pt x="7159206" y="10216701"/>
                  </a:lnTo>
                  <a:lnTo>
                    <a:pt x="7171464" y="10172139"/>
                  </a:lnTo>
                  <a:lnTo>
                    <a:pt x="7182930" y="10127254"/>
                  </a:lnTo>
                  <a:lnTo>
                    <a:pt x="7193596" y="10082054"/>
                  </a:lnTo>
                  <a:lnTo>
                    <a:pt x="7203454" y="10036549"/>
                  </a:lnTo>
                  <a:lnTo>
                    <a:pt x="7212497" y="9990744"/>
                  </a:lnTo>
                  <a:lnTo>
                    <a:pt x="7220717" y="9944649"/>
                  </a:lnTo>
                  <a:lnTo>
                    <a:pt x="7228105" y="9898272"/>
                  </a:lnTo>
                  <a:lnTo>
                    <a:pt x="7234653" y="9851620"/>
                  </a:lnTo>
                  <a:lnTo>
                    <a:pt x="7240355" y="9804701"/>
                  </a:lnTo>
                  <a:lnTo>
                    <a:pt x="7245201" y="9757524"/>
                  </a:lnTo>
                  <a:lnTo>
                    <a:pt x="7249184" y="9710096"/>
                  </a:lnTo>
                  <a:lnTo>
                    <a:pt x="7252295" y="9662425"/>
                  </a:lnTo>
                  <a:lnTo>
                    <a:pt x="7254528" y="9614519"/>
                  </a:lnTo>
                  <a:lnTo>
                    <a:pt x="7255873" y="9566386"/>
                  </a:lnTo>
                  <a:lnTo>
                    <a:pt x="7256323" y="9518034"/>
                  </a:lnTo>
                  <a:lnTo>
                    <a:pt x="7256323" y="0"/>
                  </a:lnTo>
                  <a:close/>
                </a:path>
              </a:pathLst>
            </a:custGeom>
            <a:solidFill>
              <a:srgbClr val="F25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596475" y="251301"/>
              <a:ext cx="7256323" cy="712020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3107424" y="8583896"/>
            <a:ext cx="1984375" cy="3242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100" b="1" spc="-1570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endParaRPr sz="2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10898" y="7315620"/>
            <a:ext cx="1054735" cy="3974465"/>
          </a:xfrm>
          <a:prstGeom prst="rect">
            <a:avLst/>
          </a:prstGeom>
        </p:spPr>
        <p:txBody>
          <a:bodyPr vert="vert270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5900" b="1" dirty="0">
                <a:solidFill>
                  <a:srgbClr val="FFFFFF"/>
                </a:solidFill>
                <a:latin typeface="Arial"/>
                <a:cs typeface="Arial"/>
              </a:rPr>
              <a:t>Введение</a:t>
            </a:r>
            <a:endParaRPr sz="5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02173" y="1000881"/>
            <a:ext cx="8063865" cy="3418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26800"/>
              </a:lnSpc>
              <a:spcBef>
                <a:spcPts val="95"/>
              </a:spcBef>
            </a:pPr>
            <a:r>
              <a:rPr sz="1950" b="0" spc="-10" dirty="0">
                <a:latin typeface="Verdana"/>
                <a:cs typeface="Verdana"/>
              </a:rPr>
              <a:t>Даже </a:t>
            </a:r>
            <a:r>
              <a:rPr sz="1950" b="0" spc="-5" dirty="0">
                <a:latin typeface="Verdana"/>
                <a:cs typeface="Verdana"/>
              </a:rPr>
              <a:t>во </a:t>
            </a:r>
            <a:r>
              <a:rPr sz="1950" b="0" spc="5" dirty="0">
                <a:latin typeface="Verdana"/>
                <a:cs typeface="Verdana"/>
              </a:rPr>
              <a:t>времена </a:t>
            </a:r>
            <a:r>
              <a:rPr sz="1950" b="0" spc="-60" dirty="0">
                <a:latin typeface="Verdana"/>
                <a:cs typeface="Verdana"/>
              </a:rPr>
              <a:t>глобальных </a:t>
            </a:r>
            <a:r>
              <a:rPr sz="1950" b="0" spc="-70" dirty="0">
                <a:latin typeface="Verdana"/>
                <a:cs typeface="Verdana"/>
              </a:rPr>
              <a:t>цифровых </a:t>
            </a:r>
            <a:r>
              <a:rPr sz="1950" b="0" spc="-50" dirty="0">
                <a:latin typeface="Verdana"/>
                <a:cs typeface="Verdana"/>
              </a:rPr>
              <a:t>коммуникаций </a:t>
            </a:r>
            <a:r>
              <a:rPr sz="1950" b="0" spc="-20" dirty="0">
                <a:latin typeface="Verdana"/>
                <a:cs typeface="Verdana"/>
              </a:rPr>
              <a:t>очень  </a:t>
            </a:r>
            <a:r>
              <a:rPr sz="1950" b="0" spc="-65" dirty="0">
                <a:latin typeface="Verdana"/>
                <a:cs typeface="Verdana"/>
              </a:rPr>
              <a:t>важным </a:t>
            </a:r>
            <a:r>
              <a:rPr sz="1950" b="0" dirty="0">
                <a:latin typeface="Verdana"/>
                <a:cs typeface="Verdana"/>
              </a:rPr>
              <a:t>бизнес-инструментом </a:t>
            </a:r>
            <a:r>
              <a:rPr sz="1950" b="0" spc="-20" dirty="0">
                <a:latin typeface="Verdana"/>
                <a:cs typeface="Verdana"/>
              </a:rPr>
              <a:t>являются торговые </a:t>
            </a:r>
            <a:r>
              <a:rPr sz="1950" b="0" spc="-70" dirty="0">
                <a:latin typeface="Verdana"/>
                <a:cs typeface="Verdana"/>
              </a:rPr>
              <a:t>выставки.  </a:t>
            </a:r>
            <a:r>
              <a:rPr sz="1950" b="0" spc="-30" dirty="0">
                <a:latin typeface="Verdana"/>
                <a:cs typeface="Verdana"/>
              </a:rPr>
              <a:t>Опрос, проведенный </a:t>
            </a:r>
            <a:r>
              <a:rPr sz="1950" b="0" spc="25" dirty="0">
                <a:latin typeface="Verdana"/>
                <a:cs typeface="Verdana"/>
              </a:rPr>
              <a:t>среди </a:t>
            </a:r>
            <a:r>
              <a:rPr sz="1950" b="0" spc="-5" dirty="0">
                <a:latin typeface="Verdana"/>
                <a:cs typeface="Verdana"/>
              </a:rPr>
              <a:t>бизнес-лидеров </a:t>
            </a:r>
            <a:r>
              <a:rPr sz="1950" b="0" spc="-30" dirty="0">
                <a:latin typeface="Verdana"/>
                <a:cs typeface="Verdana"/>
              </a:rPr>
              <a:t>в </a:t>
            </a:r>
            <a:r>
              <a:rPr sz="1950" b="0" spc="-55" dirty="0">
                <a:latin typeface="Verdana"/>
                <a:cs typeface="Verdana"/>
              </a:rPr>
              <a:t>Германии, </a:t>
            </a:r>
            <a:r>
              <a:rPr sz="1950" b="0" spc="-40" dirty="0">
                <a:latin typeface="Verdana"/>
                <a:cs typeface="Verdana"/>
              </a:rPr>
              <a:t>пока-  </a:t>
            </a:r>
            <a:r>
              <a:rPr sz="1950" b="0" spc="-55" dirty="0">
                <a:latin typeface="Verdana"/>
                <a:cs typeface="Verdana"/>
              </a:rPr>
              <a:t>зал,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5" dirty="0">
                <a:latin typeface="Verdana"/>
                <a:cs typeface="Verdana"/>
              </a:rPr>
              <a:t>что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165" dirty="0">
                <a:latin typeface="Verdana"/>
                <a:cs typeface="Verdana"/>
              </a:rPr>
              <a:t>86%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15" dirty="0">
                <a:latin typeface="Verdana"/>
                <a:cs typeface="Verdana"/>
              </a:rPr>
              <a:t>из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85" dirty="0">
                <a:latin typeface="Verdana"/>
                <a:cs typeface="Verdana"/>
              </a:rPr>
              <a:t>них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10" dirty="0">
                <a:latin typeface="Verdana"/>
                <a:cs typeface="Verdana"/>
              </a:rPr>
              <a:t>считают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20" dirty="0">
                <a:latin typeface="Verdana"/>
                <a:cs typeface="Verdana"/>
              </a:rPr>
              <a:t>торговые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50" dirty="0">
                <a:latin typeface="Verdana"/>
                <a:cs typeface="Verdana"/>
              </a:rPr>
              <a:t>выставки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5" dirty="0">
                <a:latin typeface="Verdana"/>
                <a:cs typeface="Verdana"/>
              </a:rPr>
              <a:t>одним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15" dirty="0">
                <a:latin typeface="Verdana"/>
                <a:cs typeface="Verdana"/>
              </a:rPr>
              <a:t>из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35" dirty="0">
                <a:latin typeface="Verdana"/>
                <a:cs typeface="Verdana"/>
              </a:rPr>
              <a:t>самых  </a:t>
            </a:r>
            <a:r>
              <a:rPr sz="1950" b="0" spc="-90" dirty="0">
                <a:latin typeface="Verdana"/>
                <a:cs typeface="Verdana"/>
              </a:rPr>
              <a:t>важных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5" dirty="0">
                <a:latin typeface="Verdana"/>
                <a:cs typeface="Verdana"/>
              </a:rPr>
              <a:t>инструментов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30" dirty="0">
                <a:latin typeface="Verdana"/>
                <a:cs typeface="Verdana"/>
              </a:rPr>
              <a:t>в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30" dirty="0">
                <a:latin typeface="Verdana"/>
                <a:cs typeface="Verdana"/>
              </a:rPr>
              <a:t>процессе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35" dirty="0">
                <a:latin typeface="Verdana"/>
                <a:cs typeface="Verdana"/>
              </a:rPr>
              <a:t>поиска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15" dirty="0">
                <a:latin typeface="Verdana"/>
                <a:cs typeface="Verdana"/>
              </a:rPr>
              <a:t>ресурсов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100" dirty="0">
                <a:latin typeface="Verdana"/>
                <a:cs typeface="Verdana"/>
              </a:rPr>
              <a:t>и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95" dirty="0">
                <a:latin typeface="Verdana"/>
                <a:cs typeface="Verdana"/>
              </a:rPr>
              <a:t>закупок</a:t>
            </a:r>
            <a:r>
              <a:rPr sz="1725" b="0" spc="-142" baseline="31400" dirty="0">
                <a:latin typeface="Verdana"/>
                <a:cs typeface="Verdana"/>
              </a:rPr>
              <a:t>1</a:t>
            </a:r>
            <a:r>
              <a:rPr sz="1950" b="0" spc="-95" dirty="0">
                <a:latin typeface="Verdana"/>
                <a:cs typeface="Verdana"/>
              </a:rPr>
              <a:t>.</a:t>
            </a:r>
            <a:endParaRPr sz="1950">
              <a:latin typeface="Verdana"/>
              <a:cs typeface="Verdana"/>
            </a:endParaRPr>
          </a:p>
          <a:p>
            <a:pPr marL="38100" marR="196215">
              <a:lnSpc>
                <a:spcPct val="126800"/>
              </a:lnSpc>
            </a:pPr>
            <a:r>
              <a:rPr sz="1950" b="0" spc="-35" dirty="0">
                <a:latin typeface="Verdana"/>
                <a:cs typeface="Verdana"/>
              </a:rPr>
              <a:t>Причина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15" dirty="0">
                <a:latin typeface="Verdana"/>
                <a:cs typeface="Verdana"/>
              </a:rPr>
              <a:t>для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20" dirty="0">
                <a:latin typeface="Verdana"/>
                <a:cs typeface="Verdana"/>
              </a:rPr>
              <a:t>этого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10" dirty="0">
                <a:latin typeface="Verdana"/>
                <a:cs typeface="Verdana"/>
              </a:rPr>
              <a:t>проста</a:t>
            </a:r>
            <a:r>
              <a:rPr sz="1950" b="0" spc="-200" dirty="0">
                <a:latin typeface="Verdana"/>
                <a:cs typeface="Verdana"/>
              </a:rPr>
              <a:t> </a:t>
            </a:r>
            <a:r>
              <a:rPr sz="1950" b="0" spc="-345" dirty="0">
                <a:latin typeface="Verdana"/>
                <a:cs typeface="Verdana"/>
              </a:rPr>
              <a:t>—</a:t>
            </a:r>
            <a:r>
              <a:rPr sz="1950" b="0" spc="-200" dirty="0">
                <a:latin typeface="Verdana"/>
                <a:cs typeface="Verdana"/>
              </a:rPr>
              <a:t> </a:t>
            </a:r>
            <a:r>
              <a:rPr sz="1950" b="0" dirty="0">
                <a:latin typeface="Verdana"/>
                <a:cs typeface="Verdana"/>
              </a:rPr>
              <a:t>бизнес</a:t>
            </a:r>
            <a:r>
              <a:rPr sz="1950" b="0" spc="-200" dirty="0">
                <a:latin typeface="Verdana"/>
                <a:cs typeface="Verdana"/>
              </a:rPr>
              <a:t> </a:t>
            </a:r>
            <a:r>
              <a:rPr sz="1950" b="0" spc="35" dirty="0">
                <a:latin typeface="Verdana"/>
                <a:cs typeface="Verdana"/>
              </a:rPr>
              <a:t>создается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55" dirty="0">
                <a:latin typeface="Verdana"/>
                <a:cs typeface="Verdana"/>
              </a:rPr>
              <a:t>людьми.</a:t>
            </a:r>
            <a:r>
              <a:rPr sz="1950" b="0" spc="-200" dirty="0">
                <a:latin typeface="Verdana"/>
                <a:cs typeface="Verdana"/>
              </a:rPr>
              <a:t> </a:t>
            </a:r>
            <a:r>
              <a:rPr sz="1950" b="0" spc="-20" dirty="0">
                <a:latin typeface="Verdana"/>
                <a:cs typeface="Verdana"/>
              </a:rPr>
              <a:t>Люди  хотят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dirty="0">
                <a:latin typeface="Verdana"/>
                <a:cs typeface="Verdana"/>
              </a:rPr>
              <a:t>встретиться,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5" dirty="0">
                <a:latin typeface="Verdana"/>
                <a:cs typeface="Verdana"/>
              </a:rPr>
              <a:t>увидеть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10" dirty="0">
                <a:latin typeface="Verdana"/>
                <a:cs typeface="Verdana"/>
              </a:rPr>
              <a:t>друг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dirty="0">
                <a:latin typeface="Verdana"/>
                <a:cs typeface="Verdana"/>
              </a:rPr>
              <a:t>друга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100" dirty="0">
                <a:latin typeface="Verdana"/>
                <a:cs typeface="Verdana"/>
              </a:rPr>
              <a:t>и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dirty="0">
                <a:latin typeface="Verdana"/>
                <a:cs typeface="Verdana"/>
              </a:rPr>
              <a:t>узнать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10" dirty="0">
                <a:latin typeface="Verdana"/>
                <a:cs typeface="Verdana"/>
              </a:rPr>
              <a:t>друг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15" dirty="0">
                <a:latin typeface="Verdana"/>
                <a:cs typeface="Verdana"/>
              </a:rPr>
              <a:t>о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30" dirty="0">
                <a:latin typeface="Verdana"/>
                <a:cs typeface="Verdana"/>
              </a:rPr>
              <a:t>друге.  </a:t>
            </a:r>
            <a:r>
              <a:rPr sz="1950" b="0" spc="-50" dirty="0">
                <a:latin typeface="Verdana"/>
                <a:cs typeface="Verdana"/>
              </a:rPr>
              <a:t>Реальный</a:t>
            </a:r>
            <a:r>
              <a:rPr sz="1950" b="0" spc="-215" dirty="0">
                <a:latin typeface="Verdana"/>
                <a:cs typeface="Verdana"/>
              </a:rPr>
              <a:t> </a:t>
            </a:r>
            <a:r>
              <a:rPr sz="1950" b="0" spc="-50" dirty="0">
                <a:latin typeface="Verdana"/>
                <a:cs typeface="Verdana"/>
              </a:rPr>
              <a:t>опыт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10" dirty="0">
                <a:latin typeface="Verdana"/>
                <a:cs typeface="Verdana"/>
              </a:rPr>
              <a:t>имеет</a:t>
            </a:r>
            <a:r>
              <a:rPr sz="1950" b="0" spc="-215" dirty="0">
                <a:latin typeface="Verdana"/>
                <a:cs typeface="Verdana"/>
              </a:rPr>
              <a:t> </a:t>
            </a:r>
            <a:r>
              <a:rPr sz="1950" b="0" spc="-40" dirty="0">
                <a:latin typeface="Verdana"/>
                <a:cs typeface="Verdana"/>
              </a:rPr>
              <a:t>большое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35" dirty="0">
                <a:latin typeface="Verdana"/>
                <a:cs typeface="Verdana"/>
              </a:rPr>
              <a:t>значение,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dirty="0">
                <a:latin typeface="Verdana"/>
                <a:cs typeface="Verdana"/>
              </a:rPr>
              <a:t>особенно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30" dirty="0">
                <a:latin typeface="Verdana"/>
                <a:cs typeface="Verdana"/>
              </a:rPr>
              <a:t>в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50" dirty="0">
                <a:latin typeface="Verdana"/>
                <a:cs typeface="Verdana"/>
              </a:rPr>
              <a:t>мире,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60" dirty="0">
                <a:latin typeface="Verdana"/>
                <a:cs typeface="Verdana"/>
              </a:rPr>
              <a:t>ко-  </a:t>
            </a:r>
            <a:r>
              <a:rPr sz="1950" b="0" spc="-55" dirty="0">
                <a:latin typeface="Verdana"/>
                <a:cs typeface="Verdana"/>
              </a:rPr>
              <a:t>торый</a:t>
            </a:r>
            <a:r>
              <a:rPr sz="1950" b="0" spc="-215" dirty="0">
                <a:latin typeface="Verdana"/>
                <a:cs typeface="Verdana"/>
              </a:rPr>
              <a:t> </a:t>
            </a:r>
            <a:r>
              <a:rPr sz="1950" b="0" spc="-5" dirty="0">
                <a:latin typeface="Verdana"/>
                <a:cs typeface="Verdana"/>
              </a:rPr>
              <a:t>характеризуется</a:t>
            </a:r>
            <a:r>
              <a:rPr sz="1950" b="0" spc="-204" dirty="0">
                <a:latin typeface="Verdana"/>
                <a:cs typeface="Verdana"/>
              </a:rPr>
              <a:t> </a:t>
            </a:r>
            <a:r>
              <a:rPr sz="1950" b="0" spc="-5" dirty="0">
                <a:latin typeface="Verdana"/>
                <a:cs typeface="Verdana"/>
              </a:rPr>
              <a:t>растущим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dirty="0">
                <a:latin typeface="Verdana"/>
                <a:cs typeface="Verdana"/>
              </a:rPr>
              <a:t>уровнем</a:t>
            </a:r>
            <a:r>
              <a:rPr sz="1950" b="0" spc="-210" dirty="0">
                <a:latin typeface="Verdana"/>
                <a:cs typeface="Verdana"/>
              </a:rPr>
              <a:t> </a:t>
            </a:r>
            <a:r>
              <a:rPr sz="1950" b="0" spc="-50" dirty="0">
                <a:latin typeface="Verdana"/>
                <a:cs typeface="Verdana"/>
              </a:rPr>
              <a:t>цифровизации.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7573" y="4770399"/>
            <a:ext cx="8016875" cy="3795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4455">
              <a:lnSpc>
                <a:spcPct val="126800"/>
              </a:lnSpc>
              <a:spcBef>
                <a:spcPts val="95"/>
              </a:spcBef>
            </a:pPr>
            <a:r>
              <a:rPr sz="1950" spc="10" dirty="0">
                <a:latin typeface="Verdana"/>
                <a:cs typeface="Verdana"/>
              </a:rPr>
              <a:t>Участвовать</a:t>
            </a:r>
            <a:r>
              <a:rPr sz="1950" spc="-165" dirty="0">
                <a:latin typeface="Verdana"/>
                <a:cs typeface="Verdana"/>
              </a:rPr>
              <a:t> </a:t>
            </a:r>
            <a:r>
              <a:rPr sz="1950" spc="-30" dirty="0">
                <a:latin typeface="Verdana"/>
                <a:cs typeface="Verdana"/>
              </a:rPr>
              <a:t>в</a:t>
            </a:r>
            <a:r>
              <a:rPr sz="1950" spc="-155" dirty="0">
                <a:latin typeface="Verdana"/>
                <a:cs typeface="Verdana"/>
              </a:rPr>
              <a:t> </a:t>
            </a:r>
            <a:r>
              <a:rPr sz="1950" spc="-10" dirty="0">
                <a:latin typeface="Verdana"/>
                <a:cs typeface="Verdana"/>
              </a:rPr>
              <a:t>международных</a:t>
            </a:r>
            <a:r>
              <a:rPr sz="1950" spc="-165" dirty="0">
                <a:latin typeface="Verdana"/>
                <a:cs typeface="Verdana"/>
              </a:rPr>
              <a:t> </a:t>
            </a:r>
            <a:r>
              <a:rPr sz="1950" spc="-20" dirty="0">
                <a:latin typeface="Verdana"/>
                <a:cs typeface="Verdana"/>
              </a:rPr>
              <a:t>торговых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-30" dirty="0">
                <a:latin typeface="Verdana"/>
                <a:cs typeface="Verdana"/>
              </a:rPr>
              <a:t>выставках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45" dirty="0">
                <a:latin typeface="Verdana"/>
                <a:cs typeface="Verdana"/>
              </a:rPr>
              <a:t>совсем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10" dirty="0">
                <a:latin typeface="Verdana"/>
                <a:cs typeface="Verdana"/>
              </a:rPr>
              <a:t>не  </a:t>
            </a:r>
            <a:r>
              <a:rPr sz="1950" spc="-55" dirty="0">
                <a:latin typeface="Verdana"/>
                <a:cs typeface="Verdana"/>
              </a:rPr>
              <a:t>сложно.</a:t>
            </a:r>
            <a:r>
              <a:rPr sz="1950" spc="-155" dirty="0">
                <a:latin typeface="Verdana"/>
                <a:cs typeface="Verdana"/>
              </a:rPr>
              <a:t> </a:t>
            </a:r>
            <a:r>
              <a:rPr sz="1950" spc="-10" dirty="0">
                <a:latin typeface="Verdana"/>
                <a:cs typeface="Verdana"/>
              </a:rPr>
              <a:t>Однако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-5" dirty="0">
                <a:latin typeface="Verdana"/>
                <a:cs typeface="Verdana"/>
              </a:rPr>
              <a:t>для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35" dirty="0">
                <a:latin typeface="Verdana"/>
                <a:cs typeface="Verdana"/>
              </a:rPr>
              <a:t>этого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35" dirty="0">
                <a:latin typeface="Verdana"/>
                <a:cs typeface="Verdana"/>
              </a:rPr>
              <a:t>требуется</a:t>
            </a:r>
            <a:r>
              <a:rPr sz="1950" spc="-155" dirty="0">
                <a:latin typeface="Verdana"/>
                <a:cs typeface="Verdana"/>
              </a:rPr>
              <a:t> </a:t>
            </a:r>
            <a:r>
              <a:rPr sz="1950" spc="5" dirty="0">
                <a:latin typeface="Verdana"/>
                <a:cs typeface="Verdana"/>
              </a:rPr>
              <a:t>тщательное</a:t>
            </a:r>
            <a:r>
              <a:rPr sz="1950" spc="-155" dirty="0">
                <a:latin typeface="Verdana"/>
                <a:cs typeface="Verdana"/>
              </a:rPr>
              <a:t> </a:t>
            </a:r>
            <a:r>
              <a:rPr sz="1950" spc="-15" dirty="0">
                <a:latin typeface="Verdana"/>
                <a:cs typeface="Verdana"/>
              </a:rPr>
              <a:t>планирова-  </a:t>
            </a:r>
            <a:r>
              <a:rPr sz="1950" spc="-25" dirty="0">
                <a:latin typeface="Verdana"/>
                <a:cs typeface="Verdana"/>
              </a:rPr>
              <a:t>ние </a:t>
            </a:r>
            <a:r>
              <a:rPr sz="1950" spc="-100" dirty="0">
                <a:latin typeface="Verdana"/>
                <a:cs typeface="Verdana"/>
              </a:rPr>
              <a:t>и </a:t>
            </a:r>
            <a:r>
              <a:rPr sz="1950" spc="-35" dirty="0">
                <a:latin typeface="Verdana"/>
                <a:cs typeface="Verdana"/>
              </a:rPr>
              <a:t>исполнение. </a:t>
            </a:r>
            <a:r>
              <a:rPr sz="1950" spc="-10" dirty="0">
                <a:latin typeface="Verdana"/>
                <a:cs typeface="Verdana"/>
              </a:rPr>
              <a:t>Планирование </a:t>
            </a:r>
            <a:r>
              <a:rPr sz="1950" dirty="0">
                <a:latin typeface="Verdana"/>
                <a:cs typeface="Verdana"/>
              </a:rPr>
              <a:t>участия </a:t>
            </a:r>
            <a:r>
              <a:rPr sz="1950" spc="-30" dirty="0">
                <a:latin typeface="Verdana"/>
                <a:cs typeface="Verdana"/>
              </a:rPr>
              <a:t>в </a:t>
            </a:r>
            <a:r>
              <a:rPr sz="1950" spc="-35" dirty="0">
                <a:latin typeface="Verdana"/>
                <a:cs typeface="Verdana"/>
              </a:rPr>
              <a:t>зарубежных </a:t>
            </a:r>
            <a:r>
              <a:rPr sz="1950" spc="-70" dirty="0">
                <a:latin typeface="Verdana"/>
                <a:cs typeface="Verdana"/>
              </a:rPr>
              <a:t>вы-  </a:t>
            </a:r>
            <a:r>
              <a:rPr sz="1950" spc="-5" dirty="0">
                <a:latin typeface="Verdana"/>
                <a:cs typeface="Verdana"/>
              </a:rPr>
              <a:t>ставках </a:t>
            </a:r>
            <a:r>
              <a:rPr sz="1950" dirty="0">
                <a:latin typeface="Verdana"/>
                <a:cs typeface="Verdana"/>
              </a:rPr>
              <a:t>может </a:t>
            </a:r>
            <a:r>
              <a:rPr sz="1950" spc="-45" dirty="0">
                <a:latin typeface="Verdana"/>
                <a:cs typeface="Verdana"/>
              </a:rPr>
              <a:t>быть </a:t>
            </a:r>
            <a:r>
              <a:rPr sz="1950" spc="15" dirty="0">
                <a:latin typeface="Verdana"/>
                <a:cs typeface="Verdana"/>
              </a:rPr>
              <a:t>непростой </a:t>
            </a:r>
            <a:r>
              <a:rPr sz="1950" spc="25" dirty="0">
                <a:latin typeface="Verdana"/>
                <a:cs typeface="Verdana"/>
              </a:rPr>
              <a:t>задачей </a:t>
            </a:r>
            <a:r>
              <a:rPr sz="1950" spc="-5" dirty="0">
                <a:latin typeface="Verdana"/>
                <a:cs typeface="Verdana"/>
              </a:rPr>
              <a:t>именно для </a:t>
            </a:r>
            <a:r>
              <a:rPr sz="1950" spc="-55" dirty="0">
                <a:latin typeface="Verdana"/>
                <a:cs typeface="Verdana"/>
              </a:rPr>
              <a:t>малых </a:t>
            </a:r>
            <a:r>
              <a:rPr sz="1950" spc="-100" dirty="0">
                <a:latin typeface="Verdana"/>
                <a:cs typeface="Verdana"/>
              </a:rPr>
              <a:t>и  </a:t>
            </a:r>
            <a:r>
              <a:rPr sz="1950" spc="15" dirty="0">
                <a:latin typeface="Verdana"/>
                <a:cs typeface="Verdana"/>
              </a:rPr>
              <a:t>средних </a:t>
            </a:r>
            <a:r>
              <a:rPr sz="1950" spc="-5" dirty="0">
                <a:latin typeface="Verdana"/>
                <a:cs typeface="Verdana"/>
              </a:rPr>
              <a:t>предприятий</a:t>
            </a:r>
            <a:r>
              <a:rPr sz="1950" spc="-355" dirty="0">
                <a:latin typeface="Verdana"/>
                <a:cs typeface="Verdana"/>
              </a:rPr>
              <a:t> </a:t>
            </a:r>
            <a:r>
              <a:rPr sz="1950" spc="-30" dirty="0">
                <a:latin typeface="Verdana"/>
                <a:cs typeface="Verdana"/>
              </a:rPr>
              <a:t>(МСП).</a:t>
            </a:r>
            <a:endParaRPr sz="19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26800"/>
              </a:lnSpc>
            </a:pPr>
            <a:r>
              <a:rPr sz="1950" spc="30" dirty="0">
                <a:latin typeface="Verdana"/>
                <a:cs typeface="Verdana"/>
              </a:rPr>
              <a:t>Данное </a:t>
            </a:r>
            <a:r>
              <a:rPr sz="1950" spc="25" dirty="0">
                <a:latin typeface="Verdana"/>
                <a:cs typeface="Verdana"/>
              </a:rPr>
              <a:t>Руководство </a:t>
            </a:r>
            <a:r>
              <a:rPr sz="1950" spc="20" dirty="0">
                <a:latin typeface="Verdana"/>
                <a:cs typeface="Verdana"/>
              </a:rPr>
              <a:t>предназначено </a:t>
            </a:r>
            <a:r>
              <a:rPr sz="1950" spc="-5" dirty="0">
                <a:latin typeface="Verdana"/>
                <a:cs typeface="Verdana"/>
              </a:rPr>
              <a:t>для </a:t>
            </a:r>
            <a:r>
              <a:rPr sz="1950" spc="-30" dirty="0">
                <a:latin typeface="Verdana"/>
                <a:cs typeface="Verdana"/>
              </a:rPr>
              <a:t>того, чтобы </a:t>
            </a:r>
            <a:r>
              <a:rPr sz="1950" spc="5" dirty="0">
                <a:latin typeface="Verdana"/>
                <a:cs typeface="Verdana"/>
              </a:rPr>
              <a:t>помочь  </a:t>
            </a:r>
            <a:r>
              <a:rPr sz="1950" spc="100" dirty="0">
                <a:latin typeface="Verdana"/>
                <a:cs typeface="Verdana"/>
              </a:rPr>
              <a:t>МСП</a:t>
            </a:r>
            <a:r>
              <a:rPr sz="1950" spc="-165" dirty="0">
                <a:latin typeface="Verdana"/>
                <a:cs typeface="Verdana"/>
              </a:rPr>
              <a:t> </a:t>
            </a:r>
            <a:r>
              <a:rPr sz="1950" spc="-10" dirty="0">
                <a:latin typeface="Verdana"/>
                <a:cs typeface="Verdana"/>
              </a:rPr>
              <a:t>успешно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15" dirty="0">
                <a:latin typeface="Verdana"/>
                <a:cs typeface="Verdana"/>
              </a:rPr>
              <a:t>справиться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85" dirty="0">
                <a:latin typeface="Verdana"/>
                <a:cs typeface="Verdana"/>
              </a:rPr>
              <a:t>с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15" dirty="0">
                <a:latin typeface="Verdana"/>
                <a:cs typeface="Verdana"/>
              </a:rPr>
              <a:t>этой</a:t>
            </a:r>
            <a:r>
              <a:rPr sz="1950" spc="-165" dirty="0">
                <a:latin typeface="Verdana"/>
                <a:cs typeface="Verdana"/>
              </a:rPr>
              <a:t> </a:t>
            </a:r>
            <a:r>
              <a:rPr sz="1950" spc="25" dirty="0">
                <a:latin typeface="Verdana"/>
                <a:cs typeface="Verdana"/>
              </a:rPr>
              <a:t>задачей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-100" dirty="0">
                <a:latin typeface="Verdana"/>
                <a:cs typeface="Verdana"/>
              </a:rPr>
              <a:t>и</a:t>
            </a:r>
            <a:r>
              <a:rPr sz="1950" spc="-165" dirty="0">
                <a:latin typeface="Verdana"/>
                <a:cs typeface="Verdana"/>
              </a:rPr>
              <a:t> </a:t>
            </a:r>
            <a:r>
              <a:rPr sz="1950" spc="35" dirty="0">
                <a:latin typeface="Verdana"/>
                <a:cs typeface="Verdana"/>
              </a:rPr>
              <a:t>дать</a:t>
            </a:r>
            <a:r>
              <a:rPr sz="1950" spc="-165" dirty="0">
                <a:latin typeface="Verdana"/>
                <a:cs typeface="Verdana"/>
              </a:rPr>
              <a:t> </a:t>
            </a:r>
            <a:r>
              <a:rPr sz="1950" spc="-10" dirty="0">
                <a:latin typeface="Verdana"/>
                <a:cs typeface="Verdana"/>
              </a:rPr>
              <a:t>практические  </a:t>
            </a:r>
            <a:r>
              <a:rPr sz="1950" dirty="0">
                <a:latin typeface="Verdana"/>
                <a:cs typeface="Verdana"/>
              </a:rPr>
              <a:t>советы </a:t>
            </a:r>
            <a:r>
              <a:rPr sz="1950" spc="-10" dirty="0">
                <a:latin typeface="Verdana"/>
                <a:cs typeface="Verdana"/>
              </a:rPr>
              <a:t>по </a:t>
            </a:r>
            <a:r>
              <a:rPr sz="1950" dirty="0">
                <a:latin typeface="Verdana"/>
                <a:cs typeface="Verdana"/>
              </a:rPr>
              <a:t>успешному </a:t>
            </a:r>
            <a:r>
              <a:rPr sz="1950" spc="-25" dirty="0">
                <a:latin typeface="Verdana"/>
                <a:cs typeface="Verdana"/>
              </a:rPr>
              <a:t>планированию </a:t>
            </a:r>
            <a:r>
              <a:rPr sz="1950" dirty="0">
                <a:latin typeface="Verdana"/>
                <a:cs typeface="Verdana"/>
              </a:rPr>
              <a:t>участия </a:t>
            </a:r>
            <a:r>
              <a:rPr sz="1950" spc="-30" dirty="0">
                <a:latin typeface="Verdana"/>
                <a:cs typeface="Verdana"/>
              </a:rPr>
              <a:t>в </a:t>
            </a:r>
            <a:r>
              <a:rPr sz="1950" spc="-10" dirty="0">
                <a:latin typeface="Verdana"/>
                <a:cs typeface="Verdana"/>
              </a:rPr>
              <a:t>зарубежной  </a:t>
            </a:r>
            <a:r>
              <a:rPr sz="1950" spc="10" dirty="0">
                <a:latin typeface="Verdana"/>
                <a:cs typeface="Verdana"/>
              </a:rPr>
              <a:t>торговой</a:t>
            </a:r>
            <a:r>
              <a:rPr sz="1950" spc="-175" dirty="0">
                <a:latin typeface="Verdana"/>
                <a:cs typeface="Verdana"/>
              </a:rPr>
              <a:t> </a:t>
            </a:r>
            <a:r>
              <a:rPr sz="1950" spc="-50" dirty="0">
                <a:latin typeface="Verdana"/>
                <a:cs typeface="Verdana"/>
              </a:rPr>
              <a:t>выставке.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7573" y="8916870"/>
            <a:ext cx="788860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6800"/>
              </a:lnSpc>
              <a:spcBef>
                <a:spcPts val="95"/>
              </a:spcBef>
            </a:pPr>
            <a:r>
              <a:rPr sz="1950" spc="-70" dirty="0">
                <a:latin typeface="Verdana"/>
                <a:cs typeface="Verdana"/>
              </a:rPr>
              <a:t>В</a:t>
            </a:r>
            <a:r>
              <a:rPr sz="1950" spc="-155" dirty="0">
                <a:latin typeface="Verdana"/>
                <a:cs typeface="Verdana"/>
              </a:rPr>
              <a:t> </a:t>
            </a:r>
            <a:r>
              <a:rPr sz="1950" spc="25" dirty="0">
                <a:latin typeface="Verdana"/>
                <a:cs typeface="Verdana"/>
              </a:rPr>
              <a:t>Руководстве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30" dirty="0">
                <a:latin typeface="Verdana"/>
                <a:cs typeface="Verdana"/>
              </a:rPr>
              <a:t>рассматриваются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20" dirty="0">
                <a:latin typeface="Verdana"/>
                <a:cs typeface="Verdana"/>
              </a:rPr>
              <a:t>теоретические</a:t>
            </a:r>
            <a:r>
              <a:rPr sz="1950" spc="-155" dirty="0">
                <a:latin typeface="Verdana"/>
                <a:cs typeface="Verdana"/>
              </a:rPr>
              <a:t> </a:t>
            </a:r>
            <a:r>
              <a:rPr sz="1950" spc="-20" dirty="0">
                <a:latin typeface="Verdana"/>
                <a:cs typeface="Verdana"/>
              </a:rPr>
              <a:t>основы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5" dirty="0">
                <a:latin typeface="Verdana"/>
                <a:cs typeface="Verdana"/>
              </a:rPr>
              <a:t>про-  ведения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-20" dirty="0">
                <a:latin typeface="Verdana"/>
                <a:cs typeface="Verdana"/>
              </a:rPr>
              <a:t>торговых</a:t>
            </a:r>
            <a:r>
              <a:rPr sz="1950" spc="-165" dirty="0">
                <a:latin typeface="Verdana"/>
                <a:cs typeface="Verdana"/>
              </a:rPr>
              <a:t> </a:t>
            </a:r>
            <a:r>
              <a:rPr sz="1950" spc="-20" dirty="0">
                <a:latin typeface="Verdana"/>
                <a:cs typeface="Verdana"/>
              </a:rPr>
              <a:t>выставок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-100" dirty="0">
                <a:latin typeface="Verdana"/>
                <a:cs typeface="Verdana"/>
              </a:rPr>
              <a:t>и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-20" dirty="0">
                <a:latin typeface="Verdana"/>
                <a:cs typeface="Verdana"/>
              </a:rPr>
              <a:t>варианты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-25" dirty="0">
                <a:latin typeface="Verdana"/>
                <a:cs typeface="Verdana"/>
              </a:rPr>
              <a:t>принятия</a:t>
            </a:r>
            <a:r>
              <a:rPr sz="1950" spc="-165" dirty="0">
                <a:latin typeface="Verdana"/>
                <a:cs typeface="Verdana"/>
              </a:rPr>
              <a:t> </a:t>
            </a:r>
            <a:r>
              <a:rPr sz="1950" spc="-35" dirty="0">
                <a:latin typeface="Verdana"/>
                <a:cs typeface="Verdana"/>
              </a:rPr>
              <a:t>решений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20" dirty="0">
                <a:latin typeface="Verdana"/>
                <a:cs typeface="Verdana"/>
              </a:rPr>
              <a:t>об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40273" y="10131890"/>
            <a:ext cx="2680970" cy="0"/>
          </a:xfrm>
          <a:custGeom>
            <a:avLst/>
            <a:gdLst/>
            <a:ahLst/>
            <a:cxnLst/>
            <a:rect l="l" t="t" r="r" b="b"/>
            <a:pathLst>
              <a:path w="2680970">
                <a:moveTo>
                  <a:pt x="0" y="0"/>
                </a:moveTo>
                <a:lnTo>
                  <a:pt x="2680546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40273" y="10951236"/>
            <a:ext cx="7412990" cy="0"/>
          </a:xfrm>
          <a:custGeom>
            <a:avLst/>
            <a:gdLst/>
            <a:ahLst/>
            <a:cxnLst/>
            <a:rect l="l" t="t" r="r" b="b"/>
            <a:pathLst>
              <a:path w="7412990">
                <a:moveTo>
                  <a:pt x="0" y="0"/>
                </a:moveTo>
                <a:lnTo>
                  <a:pt x="7412632" y="0"/>
                </a:lnTo>
              </a:path>
            </a:pathLst>
          </a:custGeom>
          <a:ln w="9811">
            <a:solidFill>
              <a:srgbClr val="4F5C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27573" y="10353476"/>
            <a:ext cx="775589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89255" algn="l"/>
              </a:tabLst>
            </a:pPr>
            <a:r>
              <a:rPr sz="1450" spc="-430" dirty="0">
                <a:latin typeface="Verdana"/>
                <a:cs typeface="Verdana"/>
              </a:rPr>
              <a:t>1	</a:t>
            </a:r>
            <a:r>
              <a:rPr sz="1450" spc="-95" dirty="0">
                <a:latin typeface="Verdana"/>
                <a:cs typeface="Verdana"/>
              </a:rPr>
              <a:t>LINK</a:t>
            </a:r>
            <a:r>
              <a:rPr sz="1450" spc="-145" dirty="0">
                <a:latin typeface="Verdana"/>
                <a:cs typeface="Verdana"/>
              </a:rPr>
              <a:t> </a:t>
            </a:r>
            <a:r>
              <a:rPr sz="1450" spc="-10" dirty="0">
                <a:latin typeface="Verdana"/>
                <a:cs typeface="Verdana"/>
              </a:rPr>
              <a:t>Институт,</a:t>
            </a:r>
            <a:r>
              <a:rPr sz="1450" spc="-110" dirty="0">
                <a:latin typeface="Verdana"/>
                <a:cs typeface="Verdana"/>
              </a:rPr>
              <a:t> </a:t>
            </a:r>
            <a:r>
              <a:rPr sz="1450" spc="-85" dirty="0">
                <a:latin typeface="Verdana"/>
                <a:cs typeface="Verdana"/>
              </a:rPr>
              <a:t>2008</a:t>
            </a:r>
            <a:r>
              <a:rPr sz="1450" spc="-114" dirty="0">
                <a:latin typeface="Verdana"/>
                <a:cs typeface="Verdana"/>
              </a:rPr>
              <a:t> </a:t>
            </a:r>
            <a:r>
              <a:rPr sz="1450" spc="-125" dirty="0">
                <a:latin typeface="Verdana"/>
                <a:cs typeface="Verdana"/>
              </a:rPr>
              <a:t>г.</a:t>
            </a:r>
            <a:r>
              <a:rPr sz="1450" spc="-110" dirty="0">
                <a:latin typeface="Verdana"/>
                <a:cs typeface="Verdana"/>
              </a:rPr>
              <a:t> </a:t>
            </a:r>
            <a:r>
              <a:rPr sz="1450" spc="-5" dirty="0">
                <a:latin typeface="Verdana"/>
                <a:cs typeface="Verdana"/>
              </a:rPr>
              <a:t>Опрос,</a:t>
            </a:r>
            <a:r>
              <a:rPr sz="1450" spc="-114" dirty="0">
                <a:latin typeface="Verdana"/>
                <a:cs typeface="Verdana"/>
              </a:rPr>
              <a:t> </a:t>
            </a:r>
            <a:r>
              <a:rPr sz="1450" spc="-5" dirty="0">
                <a:latin typeface="Verdana"/>
                <a:cs typeface="Verdana"/>
              </a:rPr>
              <a:t>проведенный</a:t>
            </a:r>
            <a:r>
              <a:rPr sz="1450" spc="-114" dirty="0">
                <a:latin typeface="Verdana"/>
                <a:cs typeface="Verdana"/>
              </a:rPr>
              <a:t> </a:t>
            </a:r>
            <a:r>
              <a:rPr sz="1450" spc="35" dirty="0">
                <a:latin typeface="Verdana"/>
                <a:cs typeface="Verdana"/>
              </a:rPr>
              <a:t>среди</a:t>
            </a:r>
            <a:r>
              <a:rPr sz="1450" spc="-110" dirty="0">
                <a:latin typeface="Verdana"/>
                <a:cs typeface="Verdana"/>
              </a:rPr>
              <a:t> </a:t>
            </a:r>
            <a:r>
              <a:rPr sz="1450" spc="-5" dirty="0">
                <a:latin typeface="Verdana"/>
                <a:cs typeface="Verdana"/>
              </a:rPr>
              <a:t>немецких</a:t>
            </a:r>
            <a:r>
              <a:rPr sz="1450" spc="-120" dirty="0">
                <a:latin typeface="Verdana"/>
                <a:cs typeface="Verdana"/>
              </a:rPr>
              <a:t> </a:t>
            </a:r>
            <a:r>
              <a:rPr sz="1450" dirty="0">
                <a:latin typeface="Verdana"/>
                <a:cs typeface="Verdana"/>
              </a:rPr>
              <a:t>бизнес-лидеров.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27573" y="10730428"/>
            <a:ext cx="744093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dirty="0">
                <a:solidFill>
                  <a:srgbClr val="4F5CD5"/>
                </a:solidFill>
                <a:latin typeface="Verdana"/>
                <a:cs typeface="Verdana"/>
                <a:hlinkClick r:id="rId3"/>
              </a:rPr>
              <a:t>http://www.absatzwirtschaft.de/entscheider-halten-messen-fuer-wichtig-5563/</a:t>
            </a:r>
            <a:endParaRPr sz="14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96475" y="251301"/>
            <a:ext cx="7256780" cy="12062460"/>
            <a:chOff x="12596475" y="251301"/>
            <a:chExt cx="7256780" cy="12062460"/>
          </a:xfrm>
        </p:grpSpPr>
        <p:sp>
          <p:nvSpPr>
            <p:cNvPr id="3" name="object 3"/>
            <p:cNvSpPr/>
            <p:nvPr/>
          </p:nvSpPr>
          <p:spPr>
            <a:xfrm>
              <a:off x="12596475" y="251301"/>
              <a:ext cx="7256780" cy="12062460"/>
            </a:xfrm>
            <a:custGeom>
              <a:avLst/>
              <a:gdLst/>
              <a:ahLst/>
              <a:cxnLst/>
              <a:rect l="l" t="t" r="r" b="b"/>
              <a:pathLst>
                <a:path w="7256780" h="12062460">
                  <a:moveTo>
                    <a:pt x="7256323" y="0"/>
                  </a:moveTo>
                  <a:lnTo>
                    <a:pt x="0" y="0"/>
                  </a:lnTo>
                  <a:lnTo>
                    <a:pt x="0" y="12062459"/>
                  </a:lnTo>
                  <a:lnTo>
                    <a:pt x="4711898" y="12062459"/>
                  </a:lnTo>
                  <a:lnTo>
                    <a:pt x="4760248" y="12062009"/>
                  </a:lnTo>
                  <a:lnTo>
                    <a:pt x="4808379" y="12060664"/>
                  </a:lnTo>
                  <a:lnTo>
                    <a:pt x="4856283" y="12058432"/>
                  </a:lnTo>
                  <a:lnTo>
                    <a:pt x="4903953" y="12055320"/>
                  </a:lnTo>
                  <a:lnTo>
                    <a:pt x="4951379" y="12051338"/>
                  </a:lnTo>
                  <a:lnTo>
                    <a:pt x="4998555" y="12046492"/>
                  </a:lnTo>
                  <a:lnTo>
                    <a:pt x="5045473" y="12040791"/>
                  </a:lnTo>
                  <a:lnTo>
                    <a:pt x="5092124" y="12034242"/>
                  </a:lnTo>
                  <a:lnTo>
                    <a:pt x="5138500" y="12026855"/>
                  </a:lnTo>
                  <a:lnTo>
                    <a:pt x="5184594" y="12018635"/>
                  </a:lnTo>
                  <a:lnTo>
                    <a:pt x="5230397" y="12009593"/>
                  </a:lnTo>
                  <a:lnTo>
                    <a:pt x="5275902" y="11999735"/>
                  </a:lnTo>
                  <a:lnTo>
                    <a:pt x="5321100" y="11989069"/>
                  </a:lnTo>
                  <a:lnTo>
                    <a:pt x="5365984" y="11977604"/>
                  </a:lnTo>
                  <a:lnTo>
                    <a:pt x="5410546" y="11965347"/>
                  </a:lnTo>
                  <a:lnTo>
                    <a:pt x="5454778" y="11952306"/>
                  </a:lnTo>
                  <a:lnTo>
                    <a:pt x="5498671" y="11938490"/>
                  </a:lnTo>
                  <a:lnTo>
                    <a:pt x="5542219" y="11923906"/>
                  </a:lnTo>
                  <a:lnTo>
                    <a:pt x="5585412" y="11908562"/>
                  </a:lnTo>
                  <a:lnTo>
                    <a:pt x="5628243" y="11892466"/>
                  </a:lnTo>
                  <a:lnTo>
                    <a:pt x="5670704" y="11875626"/>
                  </a:lnTo>
                  <a:lnTo>
                    <a:pt x="5712787" y="11858050"/>
                  </a:lnTo>
                  <a:lnTo>
                    <a:pt x="5754484" y="11839747"/>
                  </a:lnTo>
                  <a:lnTo>
                    <a:pt x="5795787" y="11820723"/>
                  </a:lnTo>
                  <a:lnTo>
                    <a:pt x="5836689" y="11800987"/>
                  </a:lnTo>
                  <a:lnTo>
                    <a:pt x="5877181" y="11780547"/>
                  </a:lnTo>
                  <a:lnTo>
                    <a:pt x="5917254" y="11759411"/>
                  </a:lnTo>
                  <a:lnTo>
                    <a:pt x="5956903" y="11737587"/>
                  </a:lnTo>
                  <a:lnTo>
                    <a:pt x="5996117" y="11715082"/>
                  </a:lnTo>
                  <a:lnTo>
                    <a:pt x="6034890" y="11691905"/>
                  </a:lnTo>
                  <a:lnTo>
                    <a:pt x="6073213" y="11668064"/>
                  </a:lnTo>
                  <a:lnTo>
                    <a:pt x="6111079" y="11643566"/>
                  </a:lnTo>
                  <a:lnTo>
                    <a:pt x="6148479" y="11618420"/>
                  </a:lnTo>
                  <a:lnTo>
                    <a:pt x="6185406" y="11592633"/>
                  </a:lnTo>
                  <a:lnTo>
                    <a:pt x="6221852" y="11566213"/>
                  </a:lnTo>
                  <a:lnTo>
                    <a:pt x="6257808" y="11539169"/>
                  </a:lnTo>
                  <a:lnTo>
                    <a:pt x="6293267" y="11511509"/>
                  </a:lnTo>
                  <a:lnTo>
                    <a:pt x="6328220" y="11483240"/>
                  </a:lnTo>
                  <a:lnTo>
                    <a:pt x="6362660" y="11454370"/>
                  </a:lnTo>
                  <a:lnTo>
                    <a:pt x="6396580" y="11424907"/>
                  </a:lnTo>
                  <a:lnTo>
                    <a:pt x="6429970" y="11394859"/>
                  </a:lnTo>
                  <a:lnTo>
                    <a:pt x="6462822" y="11364234"/>
                  </a:lnTo>
                  <a:lnTo>
                    <a:pt x="6495130" y="11333041"/>
                  </a:lnTo>
                  <a:lnTo>
                    <a:pt x="6526885" y="11301287"/>
                  </a:lnTo>
                  <a:lnTo>
                    <a:pt x="6558079" y="11268979"/>
                  </a:lnTo>
                  <a:lnTo>
                    <a:pt x="6588704" y="11236127"/>
                  </a:lnTo>
                  <a:lnTo>
                    <a:pt x="6618752" y="11202737"/>
                  </a:lnTo>
                  <a:lnTo>
                    <a:pt x="6648216" y="11168818"/>
                  </a:lnTo>
                  <a:lnTo>
                    <a:pt x="6677086" y="11134378"/>
                  </a:lnTo>
                  <a:lnTo>
                    <a:pt x="6705356" y="11099425"/>
                  </a:lnTo>
                  <a:lnTo>
                    <a:pt x="6733017" y="11063966"/>
                  </a:lnTo>
                  <a:lnTo>
                    <a:pt x="6760062" y="11028011"/>
                  </a:lnTo>
                  <a:lnTo>
                    <a:pt x="6786482" y="10991565"/>
                  </a:lnTo>
                  <a:lnTo>
                    <a:pt x="6812269" y="10954639"/>
                  </a:lnTo>
                  <a:lnTo>
                    <a:pt x="6837416" y="10917239"/>
                  </a:lnTo>
                  <a:lnTo>
                    <a:pt x="6861914" y="10879373"/>
                  </a:lnTo>
                  <a:lnTo>
                    <a:pt x="6885756" y="10841050"/>
                  </a:lnTo>
                  <a:lnTo>
                    <a:pt x="6908934" y="10802277"/>
                  </a:lnTo>
                  <a:lnTo>
                    <a:pt x="6931439" y="10763062"/>
                  </a:lnTo>
                  <a:lnTo>
                    <a:pt x="6953264" y="10723414"/>
                  </a:lnTo>
                  <a:lnTo>
                    <a:pt x="6974401" y="10683340"/>
                  </a:lnTo>
                  <a:lnTo>
                    <a:pt x="6994842" y="10642848"/>
                  </a:lnTo>
                  <a:lnTo>
                    <a:pt x="7014578" y="10601947"/>
                  </a:lnTo>
                  <a:lnTo>
                    <a:pt x="7033602" y="10560643"/>
                  </a:lnTo>
                  <a:lnTo>
                    <a:pt x="7051907" y="10518946"/>
                  </a:lnTo>
                  <a:lnTo>
                    <a:pt x="7069483" y="10476862"/>
                  </a:lnTo>
                  <a:lnTo>
                    <a:pt x="7086323" y="10434401"/>
                  </a:lnTo>
                  <a:lnTo>
                    <a:pt x="7102419" y="10391569"/>
                  </a:lnTo>
                  <a:lnTo>
                    <a:pt x="7117764" y="10348375"/>
                  </a:lnTo>
                  <a:lnTo>
                    <a:pt x="7132349" y="10304828"/>
                  </a:lnTo>
                  <a:lnTo>
                    <a:pt x="7146165" y="10260934"/>
                  </a:lnTo>
                  <a:lnTo>
                    <a:pt x="7159206" y="10216701"/>
                  </a:lnTo>
                  <a:lnTo>
                    <a:pt x="7171464" y="10172139"/>
                  </a:lnTo>
                  <a:lnTo>
                    <a:pt x="7182930" y="10127254"/>
                  </a:lnTo>
                  <a:lnTo>
                    <a:pt x="7193596" y="10082054"/>
                  </a:lnTo>
                  <a:lnTo>
                    <a:pt x="7203454" y="10036549"/>
                  </a:lnTo>
                  <a:lnTo>
                    <a:pt x="7212497" y="9990744"/>
                  </a:lnTo>
                  <a:lnTo>
                    <a:pt x="7220717" y="9944649"/>
                  </a:lnTo>
                  <a:lnTo>
                    <a:pt x="7228105" y="9898272"/>
                  </a:lnTo>
                  <a:lnTo>
                    <a:pt x="7234653" y="9851620"/>
                  </a:lnTo>
                  <a:lnTo>
                    <a:pt x="7240355" y="9804701"/>
                  </a:lnTo>
                  <a:lnTo>
                    <a:pt x="7245201" y="9757524"/>
                  </a:lnTo>
                  <a:lnTo>
                    <a:pt x="7249184" y="9710096"/>
                  </a:lnTo>
                  <a:lnTo>
                    <a:pt x="7252295" y="9662425"/>
                  </a:lnTo>
                  <a:lnTo>
                    <a:pt x="7254528" y="9614519"/>
                  </a:lnTo>
                  <a:lnTo>
                    <a:pt x="7255873" y="9566386"/>
                  </a:lnTo>
                  <a:lnTo>
                    <a:pt x="7256323" y="9518034"/>
                  </a:lnTo>
                  <a:lnTo>
                    <a:pt x="7256323" y="0"/>
                  </a:lnTo>
                  <a:close/>
                </a:path>
              </a:pathLst>
            </a:custGeom>
            <a:solidFill>
              <a:srgbClr val="F25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596475" y="251301"/>
              <a:ext cx="7256323" cy="712020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3107424" y="8583896"/>
            <a:ext cx="1984375" cy="3242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100" b="1" spc="-1570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endParaRPr sz="2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10898" y="7315620"/>
            <a:ext cx="1054735" cy="3974465"/>
          </a:xfrm>
          <a:prstGeom prst="rect">
            <a:avLst/>
          </a:prstGeom>
        </p:spPr>
        <p:txBody>
          <a:bodyPr vert="vert270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5900" b="1" dirty="0">
                <a:solidFill>
                  <a:srgbClr val="FFFFFF"/>
                </a:solidFill>
                <a:latin typeface="Arial"/>
                <a:cs typeface="Arial"/>
              </a:rPr>
              <a:t>Введение</a:t>
            </a:r>
            <a:endParaRPr sz="5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27573" y="1377834"/>
            <a:ext cx="7998459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6800"/>
              </a:lnSpc>
              <a:spcBef>
                <a:spcPts val="95"/>
              </a:spcBef>
            </a:pPr>
            <a:r>
              <a:rPr sz="1950" b="0" spc="-10" dirty="0">
                <a:latin typeface="Verdana"/>
                <a:cs typeface="Verdana"/>
              </a:rPr>
              <a:t>участии</a:t>
            </a:r>
            <a:r>
              <a:rPr sz="1950" b="0" spc="-165" dirty="0">
                <a:latin typeface="Verdana"/>
                <a:cs typeface="Verdana"/>
              </a:rPr>
              <a:t> </a:t>
            </a:r>
            <a:r>
              <a:rPr sz="1950" b="0" spc="-30" dirty="0">
                <a:latin typeface="Verdana"/>
                <a:cs typeface="Verdana"/>
              </a:rPr>
              <a:t>в</a:t>
            </a:r>
            <a:r>
              <a:rPr sz="1950" b="0" spc="-160" dirty="0">
                <a:latin typeface="Verdana"/>
                <a:cs typeface="Verdana"/>
              </a:rPr>
              <a:t> </a:t>
            </a:r>
            <a:r>
              <a:rPr sz="1950" b="0" spc="-105" dirty="0">
                <a:latin typeface="Verdana"/>
                <a:cs typeface="Verdana"/>
              </a:rPr>
              <a:t>них.</a:t>
            </a:r>
            <a:r>
              <a:rPr sz="1950" b="0" spc="-160" dirty="0">
                <a:latin typeface="Verdana"/>
                <a:cs typeface="Verdana"/>
              </a:rPr>
              <a:t> </a:t>
            </a:r>
            <a:r>
              <a:rPr sz="1950" b="0" spc="40" dirty="0">
                <a:latin typeface="Verdana"/>
                <a:cs typeface="Verdana"/>
              </a:rPr>
              <a:t>Здесь</a:t>
            </a:r>
            <a:r>
              <a:rPr sz="1950" b="0" spc="-165" dirty="0">
                <a:latin typeface="Verdana"/>
                <a:cs typeface="Verdana"/>
              </a:rPr>
              <a:t> </a:t>
            </a:r>
            <a:r>
              <a:rPr sz="1950" b="0" spc="15" dirty="0">
                <a:latin typeface="Verdana"/>
                <a:cs typeface="Verdana"/>
              </a:rPr>
              <a:t>обсуждаются</a:t>
            </a:r>
            <a:r>
              <a:rPr sz="1950" b="0" spc="-155" dirty="0">
                <a:latin typeface="Verdana"/>
                <a:cs typeface="Verdana"/>
              </a:rPr>
              <a:t> </a:t>
            </a:r>
            <a:r>
              <a:rPr sz="1950" b="0" spc="-25" dirty="0">
                <a:latin typeface="Verdana"/>
                <a:cs typeface="Verdana"/>
              </a:rPr>
              <a:t>различные</a:t>
            </a:r>
            <a:r>
              <a:rPr sz="1950" b="0" spc="-165" dirty="0">
                <a:latin typeface="Verdana"/>
                <a:cs typeface="Verdana"/>
              </a:rPr>
              <a:t> </a:t>
            </a:r>
            <a:r>
              <a:rPr sz="1950" b="0" spc="-60" dirty="0">
                <a:latin typeface="Verdana"/>
                <a:cs typeface="Verdana"/>
              </a:rPr>
              <a:t>типы</a:t>
            </a:r>
            <a:r>
              <a:rPr sz="1950" b="0" spc="-155" dirty="0">
                <a:latin typeface="Verdana"/>
                <a:cs typeface="Verdana"/>
              </a:rPr>
              <a:t> </a:t>
            </a:r>
            <a:r>
              <a:rPr sz="1950" b="0" spc="-20" dirty="0">
                <a:latin typeface="Verdana"/>
                <a:cs typeface="Verdana"/>
              </a:rPr>
              <a:t>выставок</a:t>
            </a:r>
            <a:r>
              <a:rPr sz="1950" b="0" spc="-160" dirty="0">
                <a:latin typeface="Verdana"/>
                <a:cs typeface="Verdana"/>
              </a:rPr>
              <a:t> </a:t>
            </a:r>
            <a:r>
              <a:rPr sz="1950" b="0" spc="-100" dirty="0">
                <a:latin typeface="Verdana"/>
                <a:cs typeface="Verdana"/>
              </a:rPr>
              <a:t>и  </a:t>
            </a:r>
            <a:r>
              <a:rPr sz="1950" b="0" spc="-30" dirty="0">
                <a:latin typeface="Verdana"/>
                <a:cs typeface="Verdana"/>
              </a:rPr>
              <a:t>показано,</a:t>
            </a:r>
            <a:r>
              <a:rPr sz="1950" b="0" spc="-160" dirty="0">
                <a:latin typeface="Verdana"/>
                <a:cs typeface="Verdana"/>
              </a:rPr>
              <a:t> </a:t>
            </a:r>
            <a:r>
              <a:rPr sz="1950" b="0" spc="-80" dirty="0">
                <a:latin typeface="Verdana"/>
                <a:cs typeface="Verdana"/>
              </a:rPr>
              <a:t>как</a:t>
            </a:r>
            <a:r>
              <a:rPr sz="1950" b="0" spc="-160" dirty="0">
                <a:latin typeface="Verdana"/>
                <a:cs typeface="Verdana"/>
              </a:rPr>
              <a:t> </a:t>
            </a:r>
            <a:r>
              <a:rPr sz="1950" b="0" spc="-15" dirty="0">
                <a:latin typeface="Verdana"/>
                <a:cs typeface="Verdana"/>
              </a:rPr>
              <a:t>выбрать</a:t>
            </a:r>
            <a:r>
              <a:rPr sz="1950" b="0" spc="-155" dirty="0">
                <a:latin typeface="Verdana"/>
                <a:cs typeface="Verdana"/>
              </a:rPr>
              <a:t> </a:t>
            </a:r>
            <a:r>
              <a:rPr sz="1950" b="0" spc="-55" dirty="0">
                <a:latin typeface="Verdana"/>
                <a:cs typeface="Verdana"/>
              </a:rPr>
              <a:t>правильный</a:t>
            </a:r>
            <a:r>
              <a:rPr sz="1950" b="0" spc="-160" dirty="0">
                <a:latin typeface="Verdana"/>
                <a:cs typeface="Verdana"/>
              </a:rPr>
              <a:t> </a:t>
            </a:r>
            <a:r>
              <a:rPr sz="1950" b="0" spc="-5" dirty="0">
                <a:latin typeface="Verdana"/>
                <a:cs typeface="Verdana"/>
              </a:rPr>
              <a:t>для</a:t>
            </a:r>
            <a:r>
              <a:rPr sz="1950" b="0" spc="-160" dirty="0">
                <a:latin typeface="Verdana"/>
                <a:cs typeface="Verdana"/>
              </a:rPr>
              <a:t> </a:t>
            </a:r>
            <a:r>
              <a:rPr sz="1950" b="0" spc="30" dirty="0">
                <a:latin typeface="Verdana"/>
                <a:cs typeface="Verdana"/>
              </a:rPr>
              <a:t>себя</a:t>
            </a:r>
            <a:r>
              <a:rPr sz="1950" b="0" spc="-160" dirty="0">
                <a:latin typeface="Verdana"/>
                <a:cs typeface="Verdana"/>
              </a:rPr>
              <a:t> </a:t>
            </a:r>
            <a:r>
              <a:rPr sz="1950" b="0" spc="-45" dirty="0">
                <a:latin typeface="Verdana"/>
                <a:cs typeface="Verdana"/>
              </a:rPr>
              <a:t>вариант.</a:t>
            </a:r>
            <a:r>
              <a:rPr sz="1950" b="0" spc="-155" dirty="0">
                <a:latin typeface="Verdana"/>
                <a:cs typeface="Verdana"/>
              </a:rPr>
              <a:t> </a:t>
            </a:r>
            <a:r>
              <a:rPr sz="1950" b="0" spc="-70" dirty="0">
                <a:latin typeface="Verdana"/>
                <a:cs typeface="Verdana"/>
              </a:rPr>
              <a:t>В</a:t>
            </a:r>
            <a:r>
              <a:rPr sz="1950" b="0" spc="-155" dirty="0">
                <a:latin typeface="Verdana"/>
                <a:cs typeface="Verdana"/>
              </a:rPr>
              <a:t> </a:t>
            </a:r>
            <a:r>
              <a:rPr sz="1950" b="0" spc="-25" dirty="0">
                <a:latin typeface="Verdana"/>
                <a:cs typeface="Verdana"/>
              </a:rPr>
              <a:t>заклю-  </a:t>
            </a:r>
            <a:r>
              <a:rPr sz="1950" b="0" spc="-35" dirty="0">
                <a:latin typeface="Verdana"/>
                <a:cs typeface="Verdana"/>
              </a:rPr>
              <a:t>чении </a:t>
            </a:r>
            <a:r>
              <a:rPr sz="1950" b="0" spc="-15" dirty="0">
                <a:latin typeface="Verdana"/>
                <a:cs typeface="Verdana"/>
              </a:rPr>
              <a:t>приведены </a:t>
            </a:r>
            <a:r>
              <a:rPr sz="1950" b="0" dirty="0">
                <a:latin typeface="Verdana"/>
                <a:cs typeface="Verdana"/>
              </a:rPr>
              <a:t>рекомендации </a:t>
            </a:r>
            <a:r>
              <a:rPr sz="1950" b="0" spc="-5" dirty="0">
                <a:latin typeface="Verdana"/>
                <a:cs typeface="Verdana"/>
              </a:rPr>
              <a:t>для </a:t>
            </a:r>
            <a:r>
              <a:rPr sz="1950" b="0" spc="-10" dirty="0">
                <a:latin typeface="Verdana"/>
                <a:cs typeface="Verdana"/>
              </a:rPr>
              <a:t>последующих </a:t>
            </a:r>
            <a:r>
              <a:rPr sz="1950" b="0" spc="5" dirty="0">
                <a:latin typeface="Verdana"/>
                <a:cs typeface="Verdana"/>
              </a:rPr>
              <a:t>действий  </a:t>
            </a:r>
            <a:r>
              <a:rPr sz="1950" b="0" spc="15" dirty="0">
                <a:latin typeface="Verdana"/>
                <a:cs typeface="Verdana"/>
              </a:rPr>
              <a:t>после</a:t>
            </a:r>
            <a:r>
              <a:rPr sz="1950" b="0" spc="-175" dirty="0">
                <a:latin typeface="Verdana"/>
                <a:cs typeface="Verdana"/>
              </a:rPr>
              <a:t> </a:t>
            </a:r>
            <a:r>
              <a:rPr sz="1950" b="0" spc="-35" dirty="0">
                <a:latin typeface="Verdana"/>
                <a:cs typeface="Verdana"/>
              </a:rPr>
              <a:t>выставки</a:t>
            </a:r>
            <a:r>
              <a:rPr sz="1950" b="0" spc="-165" dirty="0">
                <a:latin typeface="Verdana"/>
                <a:cs typeface="Verdana"/>
              </a:rPr>
              <a:t> </a:t>
            </a:r>
            <a:r>
              <a:rPr sz="1950" b="0" spc="-100" dirty="0">
                <a:latin typeface="Verdana"/>
                <a:cs typeface="Verdana"/>
              </a:rPr>
              <a:t>и</a:t>
            </a:r>
            <a:r>
              <a:rPr sz="1950" b="0" spc="-170" dirty="0">
                <a:latin typeface="Verdana"/>
                <a:cs typeface="Verdana"/>
              </a:rPr>
              <a:t> </a:t>
            </a:r>
            <a:r>
              <a:rPr sz="1950" b="0" dirty="0">
                <a:latin typeface="Verdana"/>
                <a:cs typeface="Verdana"/>
              </a:rPr>
              <a:t>оценка</a:t>
            </a:r>
            <a:r>
              <a:rPr sz="1950" b="0" spc="-170" dirty="0">
                <a:latin typeface="Verdana"/>
                <a:cs typeface="Verdana"/>
              </a:rPr>
              <a:t> </a:t>
            </a:r>
            <a:r>
              <a:rPr sz="1950" b="0" dirty="0">
                <a:latin typeface="Verdana"/>
                <a:cs typeface="Verdana"/>
              </a:rPr>
              <a:t>участия</a:t>
            </a:r>
            <a:r>
              <a:rPr sz="1950" b="0" spc="-170" dirty="0">
                <a:latin typeface="Verdana"/>
                <a:cs typeface="Verdana"/>
              </a:rPr>
              <a:t> </a:t>
            </a:r>
            <a:r>
              <a:rPr sz="1950" b="0" spc="-30" dirty="0">
                <a:latin typeface="Verdana"/>
                <a:cs typeface="Verdana"/>
              </a:rPr>
              <a:t>в</a:t>
            </a:r>
            <a:r>
              <a:rPr sz="1950" b="0" spc="-165" dirty="0">
                <a:latin typeface="Verdana"/>
                <a:cs typeface="Verdana"/>
              </a:rPr>
              <a:t> </a:t>
            </a:r>
            <a:r>
              <a:rPr sz="1950" b="0" spc="-70" dirty="0">
                <a:latin typeface="Verdana"/>
                <a:cs typeface="Verdana"/>
              </a:rPr>
              <a:t>ней.</a:t>
            </a:r>
            <a:endParaRPr sz="19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7573" y="3262593"/>
            <a:ext cx="8051165" cy="1156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6800"/>
              </a:lnSpc>
              <a:spcBef>
                <a:spcPts val="95"/>
              </a:spcBef>
            </a:pPr>
            <a:r>
              <a:rPr sz="1950" spc="25" dirty="0">
                <a:latin typeface="Verdana"/>
                <a:cs typeface="Verdana"/>
              </a:rPr>
              <a:t>После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dirty="0">
                <a:latin typeface="Verdana"/>
                <a:cs typeface="Verdana"/>
              </a:rPr>
              <a:t>прочтения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15" dirty="0">
                <a:latin typeface="Verdana"/>
                <a:cs typeface="Verdana"/>
              </a:rPr>
              <a:t>данного</a:t>
            </a:r>
            <a:r>
              <a:rPr sz="1950" spc="-155" dirty="0">
                <a:latin typeface="Verdana"/>
                <a:cs typeface="Verdana"/>
              </a:rPr>
              <a:t> </a:t>
            </a:r>
            <a:r>
              <a:rPr sz="1950" spc="20" dirty="0">
                <a:latin typeface="Verdana"/>
                <a:cs typeface="Verdana"/>
              </a:rPr>
              <a:t>Руководства</a:t>
            </a:r>
            <a:r>
              <a:rPr sz="1950" spc="-160" dirty="0">
                <a:latin typeface="Verdana"/>
                <a:cs typeface="Verdana"/>
              </a:rPr>
              <a:t> </a:t>
            </a:r>
            <a:r>
              <a:rPr sz="1950" spc="-15" dirty="0">
                <a:latin typeface="Verdana"/>
                <a:cs typeface="Verdana"/>
              </a:rPr>
              <a:t>можно</a:t>
            </a:r>
            <a:r>
              <a:rPr sz="1950" spc="-155" dirty="0">
                <a:latin typeface="Verdana"/>
                <a:cs typeface="Verdana"/>
              </a:rPr>
              <a:t> </a:t>
            </a:r>
            <a:r>
              <a:rPr sz="1950" spc="-10" dirty="0">
                <a:latin typeface="Verdana"/>
                <a:cs typeface="Verdana"/>
              </a:rPr>
              <a:t>успешно</a:t>
            </a:r>
            <a:r>
              <a:rPr sz="1950" spc="-150" dirty="0">
                <a:latin typeface="Verdana"/>
                <a:cs typeface="Verdana"/>
              </a:rPr>
              <a:t> </a:t>
            </a:r>
            <a:r>
              <a:rPr sz="1950" spc="-35" dirty="0">
                <a:latin typeface="Verdana"/>
                <a:cs typeface="Verdana"/>
              </a:rPr>
              <a:t>плани-  </a:t>
            </a:r>
            <a:r>
              <a:rPr sz="1950" spc="15" dirty="0">
                <a:latin typeface="Verdana"/>
                <a:cs typeface="Verdana"/>
              </a:rPr>
              <a:t>ровать </a:t>
            </a:r>
            <a:r>
              <a:rPr sz="1950" spc="-100" dirty="0">
                <a:latin typeface="Verdana"/>
                <a:cs typeface="Verdana"/>
              </a:rPr>
              <a:t>и </a:t>
            </a:r>
            <a:r>
              <a:rPr sz="1950" spc="-5" dirty="0">
                <a:latin typeface="Verdana"/>
                <a:cs typeface="Verdana"/>
              </a:rPr>
              <a:t>организовывать </a:t>
            </a:r>
            <a:r>
              <a:rPr sz="1950" spc="10" dirty="0">
                <a:latin typeface="Verdana"/>
                <a:cs typeface="Verdana"/>
              </a:rPr>
              <a:t>участие </a:t>
            </a:r>
            <a:r>
              <a:rPr sz="1950" spc="-30" dirty="0">
                <a:latin typeface="Verdana"/>
                <a:cs typeface="Verdana"/>
              </a:rPr>
              <a:t>в </a:t>
            </a:r>
            <a:r>
              <a:rPr sz="1950" spc="-10" dirty="0">
                <a:latin typeface="Verdana"/>
                <a:cs typeface="Verdana"/>
              </a:rPr>
              <a:t>зарубежной </a:t>
            </a:r>
            <a:r>
              <a:rPr sz="1950" spc="10" dirty="0">
                <a:latin typeface="Verdana"/>
                <a:cs typeface="Verdana"/>
              </a:rPr>
              <a:t>торговой </a:t>
            </a:r>
            <a:r>
              <a:rPr sz="1950" spc="-75" dirty="0">
                <a:latin typeface="Verdana"/>
                <a:cs typeface="Verdana"/>
              </a:rPr>
              <a:t>вы-  </a:t>
            </a:r>
            <a:r>
              <a:rPr sz="1950" spc="-40" dirty="0">
                <a:latin typeface="Verdana"/>
                <a:cs typeface="Verdana"/>
              </a:rPr>
              <a:t>ставке.</a:t>
            </a:r>
            <a:endParaRPr sz="19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343</Words>
  <Application>Microsoft Office PowerPoint</Application>
  <PresentationFormat>Произвольный</PresentationFormat>
  <Paragraphs>55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 Theme</vt:lpstr>
      <vt:lpstr>Руководство по успешному участию  в торговых выставках</vt:lpstr>
      <vt:lpstr>Список  сокращений</vt:lpstr>
      <vt:lpstr>Введение</vt:lpstr>
      <vt:lpstr>Даже во времена глобальных цифровых коммуникаций очень  важным бизнес-инструментом являются торговые выставки.  Опрос, проведенный среди бизнес-лидеров в Германии, пока-  зал, что 86% из них считают торговые выставки одним из самых  важных инструментов в процессе поиска ресурсов и закупок1. Причина для этого проста — бизнес создается людьми. Люди  хотят встретиться, увидеть друг друга и узнать друг о друге.  Реальный опыт имеет большое значение, особенно в мире, ко-  торый характеризуется растущим уровнем цифровизации.</vt:lpstr>
      <vt:lpstr>участии в них. Здесь обсуждаются различные типы выставок и  показано, как выбрать правильный для себя вариант. В заклю-  чении приведены рекомендации для последующих действий  после выставки и оценка участия в ней.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 по успешному участию  в торговых выставках</dc:title>
  <dc:creator>User</dc:creator>
  <cp:lastModifiedBy>User</cp:lastModifiedBy>
  <cp:revision>3</cp:revision>
  <dcterms:created xsi:type="dcterms:W3CDTF">2020-11-16T10:44:36Z</dcterms:created>
  <dcterms:modified xsi:type="dcterms:W3CDTF">2020-11-16T11:47:13Z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2020-11-11T00:00:00Z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2020-11-16T00:00:00Z</vt:filetime>
  </property>
</Properties>
</file>